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106" y="0"/>
            <a:ext cx="12276106" cy="685799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671" y="2567386"/>
            <a:ext cx="1335038" cy="150448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493" y="1979384"/>
            <a:ext cx="1407497" cy="1620439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596" y="1851808"/>
            <a:ext cx="2040588" cy="186101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1495" y="3471359"/>
            <a:ext cx="1965666" cy="1971965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2716">
            <a:off x="281491" y="3619061"/>
            <a:ext cx="2169921" cy="2169921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10493" y="1979384"/>
            <a:ext cx="2292958" cy="2292958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619" y="1919000"/>
            <a:ext cx="2040588" cy="204058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60530" y="2673627"/>
            <a:ext cx="2093320" cy="2093320"/>
          </a:xfrm>
          <a:prstGeom prst="rect">
            <a:avLst/>
          </a:prstGeom>
        </p:spPr>
      </p:pic>
      <p:sp>
        <p:nvSpPr>
          <p:cNvPr id="43" name="Блок-схема: альтернативний процес 42"/>
          <p:cNvSpPr/>
          <p:nvPr/>
        </p:nvSpPr>
        <p:spPr>
          <a:xfrm>
            <a:off x="357254" y="71657"/>
            <a:ext cx="2056060" cy="124273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59" y="80002"/>
            <a:ext cx="1829449" cy="1200576"/>
          </a:xfrm>
          <a:prstGeom prst="rect">
            <a:avLst/>
          </a:prstGeom>
        </p:spPr>
      </p:pic>
      <p:sp>
        <p:nvSpPr>
          <p:cNvPr id="52" name="Блок-схема: альтернативний процес 51"/>
          <p:cNvSpPr/>
          <p:nvPr/>
        </p:nvSpPr>
        <p:spPr>
          <a:xfrm>
            <a:off x="2646933" y="71657"/>
            <a:ext cx="2056060" cy="124273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Блок-схема: альтернативний процес 52"/>
          <p:cNvSpPr/>
          <p:nvPr/>
        </p:nvSpPr>
        <p:spPr>
          <a:xfrm>
            <a:off x="5066066" y="71657"/>
            <a:ext cx="2056060" cy="124273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Блок-схема: альтернативний процес 53"/>
          <p:cNvSpPr/>
          <p:nvPr/>
        </p:nvSpPr>
        <p:spPr>
          <a:xfrm>
            <a:off x="7485199" y="71657"/>
            <a:ext cx="2056060" cy="124273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540" y="-30987"/>
            <a:ext cx="1664845" cy="1448018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222" y="55841"/>
            <a:ext cx="1420264" cy="1242730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650" y="-20984"/>
            <a:ext cx="1712649" cy="13994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370" y="3959588"/>
            <a:ext cx="2811616" cy="28116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221" y="3854069"/>
            <a:ext cx="508438" cy="5160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933" y="3417428"/>
            <a:ext cx="1151336" cy="11513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708" y="4678841"/>
            <a:ext cx="834011" cy="846442"/>
          </a:xfrm>
          <a:prstGeom prst="rect">
            <a:avLst/>
          </a:prstGeom>
        </p:spPr>
      </p:pic>
      <p:pic>
        <p:nvPicPr>
          <p:cNvPr id="55" name="Picture 54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833313" y="3599815"/>
            <a:ext cx="1876425" cy="3143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Максим Сливар</dc:creator>
  <cp:lastModifiedBy>Администратор</cp:lastModifiedBy>
  <cp:revision>11</cp:revision>
  <dcterms:created xsi:type="dcterms:W3CDTF">2024-03-16T17:50:00Z</dcterms:created>
  <dcterms:modified xsi:type="dcterms:W3CDTF">2024-10-29T15:53:48Z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3A2899F00D424563BDFC61ABA600623C_12</vt:lpwstr>
  </property>
  <property fmtid="{D5CDD505-2E9C-101B-9397-08002B2CF9AE}" pid="3" name="KSOProductBuildVer">
    <vt:lpwstr>1033-12.2.0.17153</vt:lpwstr>
  </property>
</Properties>
</file>