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53" name="Группа 52"/>
          <p:cNvGrpSpPr/>
          <p:nvPr/>
        </p:nvGrpSpPr>
        <p:grpSpPr>
          <a:xfrm>
            <a:off x="207453" y="123159"/>
            <a:ext cx="2681128" cy="2183703"/>
            <a:chOff x="267853" y="203200"/>
            <a:chExt cx="3219397" cy="262210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67853" y="203200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66"/>
            <p:cNvGrpSpPr/>
            <p:nvPr/>
          </p:nvGrpSpPr>
          <p:grpSpPr>
            <a:xfrm>
              <a:off x="383108" y="319610"/>
              <a:ext cx="3104142" cy="2505697"/>
              <a:chOff x="232728" y="590186"/>
              <a:chExt cx="1940650" cy="1300711"/>
            </a:xfrm>
          </p:grpSpPr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47" y="590186"/>
                <a:ext cx="1411174" cy="1167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32728" y="1754702"/>
                <a:ext cx="1940650" cy="136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ru-RU" sz="825" dirty="0"/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-83584" y="2337728"/>
            <a:ext cx="2677635" cy="2152975"/>
            <a:chOff x="-88222" y="4151746"/>
            <a:chExt cx="3215203" cy="2585212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7853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60"/>
            <p:cNvGrpSpPr/>
            <p:nvPr/>
          </p:nvGrpSpPr>
          <p:grpSpPr>
            <a:xfrm>
              <a:off x="-88222" y="4218011"/>
              <a:ext cx="3215203" cy="2518947"/>
              <a:chOff x="-68056" y="4739470"/>
              <a:chExt cx="2362200" cy="1691367"/>
            </a:xfrm>
          </p:grpSpPr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2" y="4739470"/>
                <a:ext cx="1614902" cy="1614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-68056" y="6275082"/>
                <a:ext cx="2362200" cy="155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16803" y="4587948"/>
            <a:ext cx="2383306" cy="2084555"/>
            <a:chOff x="8563504" y="4151746"/>
            <a:chExt cx="2861784" cy="2503055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8799020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9"/>
            <p:cNvGrpSpPr/>
            <p:nvPr/>
          </p:nvGrpSpPr>
          <p:grpSpPr>
            <a:xfrm>
              <a:off x="8563504" y="4218186"/>
              <a:ext cx="2861784" cy="2436615"/>
              <a:chOff x="7918107" y="5013353"/>
              <a:chExt cx="2072076" cy="1595403"/>
            </a:xfrm>
          </p:grpSpPr>
          <p:pic>
            <p:nvPicPr>
              <p:cNvPr id="20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2247" y="5013353"/>
                <a:ext cx="1550811" cy="159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918107" y="6418383"/>
                <a:ext cx="2072076" cy="160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sp>
        <p:nvSpPr>
          <p:cNvPr id="2" name="Прямоугольник: скругленные углы 1"/>
          <p:cNvSpPr/>
          <p:nvPr/>
        </p:nvSpPr>
        <p:spPr>
          <a:xfrm>
            <a:off x="2755212" y="769550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720423" y="2604493"/>
            <a:ext cx="588625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2755213" y="4401868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995" y="2493654"/>
            <a:ext cx="1579460" cy="15794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иллюстрация, зарисо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775" y="904723"/>
            <a:ext cx="1108909" cy="110890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мультфильм,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6919" y="4535497"/>
            <a:ext cx="1165705" cy="116570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ертушка на палочке, колесо, транспорт, звезд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706" y="4472572"/>
            <a:ext cx="891001" cy="11810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215" y="4542264"/>
            <a:ext cx="1165705" cy="116570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967578" y="1001935"/>
            <a:ext cx="1020926" cy="97549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4226" y="957137"/>
            <a:ext cx="1478546" cy="110890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1400" y="957137"/>
            <a:ext cx="1069292" cy="105649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3653" y="2685414"/>
            <a:ext cx="1271122" cy="12711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9043" y="4574188"/>
            <a:ext cx="930320" cy="10466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нструмент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8907" y="2723316"/>
            <a:ext cx="1056592" cy="112013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87705" y="2759434"/>
            <a:ext cx="1058300" cy="1058300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68080" y="2221865"/>
            <a:ext cx="33051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32735 -0.0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43763 -0.3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857 0.067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0821 0.29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54414 0.342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42995 0.6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19896 0.0138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41133 -0.578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52891 -0.2432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1C4F96-8673-4127-8C1F-2150ACD2CDF5}"/>
</file>

<file path=customXml/itemProps2.xml><?xml version="1.0" encoding="utf-8"?>
<ds:datastoreItem xmlns:ds="http://schemas.openxmlformats.org/officeDocument/2006/customXml" ds:itemID="{96D88A0E-4E6F-4CD3-BD4D-01511936C5F4}"/>
</file>

<file path=customXml/itemProps3.xml><?xml version="1.0" encoding="utf-8"?>
<ds:datastoreItem xmlns:ds="http://schemas.openxmlformats.org/officeDocument/2006/customXml" ds:itemID="{7413894E-5950-43DC-9F6A-BBD1D542197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16</cp:revision>
  <dcterms:created xsi:type="dcterms:W3CDTF">2024-04-14T20:42:00Z</dcterms:created>
  <dcterms:modified xsi:type="dcterms:W3CDTF">2024-12-13T15:02:33Z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E38CB2897B904FBBB44DE81F9BB597B1_12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