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FF862-0FCA-416C-A80F-6DB876B6A53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4CE13-53B1-4A8A-89E6-1E53440E32C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tags" Target="../tags/tag1.xml"/><Relationship Id="rId28" Type="http://schemas.openxmlformats.org/officeDocument/2006/relationships/image" Target="../media/image27.png"/><Relationship Id="rId29" Type="http://schemas.openxmlformats.org/officeDocument/2006/relationships/slideLayout" Target="../slideLayouts/slideLayout7.xml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пейзаж, вода, дерево, на открытом воздух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1"/>
          <p:cNvSpPr/>
          <p:nvPr/>
        </p:nvSpPr>
        <p:spPr>
          <a:xfrm>
            <a:off x="364305" y="273573"/>
            <a:ext cx="9019841" cy="4121066"/>
          </a:xfrm>
          <a:prstGeom prst="roundRect">
            <a:avLst/>
          </a:prstGeom>
          <a:solidFill>
            <a:schemeClr val="lt1">
              <a:alpha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 descr="Изображение выглядит как зонтик, аксессуар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7" y="430338"/>
            <a:ext cx="1229530" cy="122953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круг, Красочность, сфера, Детское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99" y="1834377"/>
            <a:ext cx="868258" cy="86825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банан, фрукт, Плантан, Банан Саб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686" y="440169"/>
            <a:ext cx="1199295" cy="121222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иллюстрация, зарисов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011" y="547242"/>
            <a:ext cx="1027138" cy="1027138"/>
          </a:xfrm>
          <a:prstGeom prst="rect">
            <a:avLst/>
          </a:prstGeom>
        </p:spPr>
      </p:pic>
      <p:pic>
        <p:nvPicPr>
          <p:cNvPr id="31" name="Picture 2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255" y="1891454"/>
            <a:ext cx="1297666" cy="837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 descr="Изображение выглядит как рыба, Биология океана, Плавник, Организм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152" y="1640961"/>
            <a:ext cx="1248772" cy="124877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апельсин, фрукт, тыкв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56" y="2818121"/>
            <a:ext cx="1199295" cy="1199295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транспорт, колес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55" y="3213017"/>
            <a:ext cx="1578744" cy="70906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02" y="2896964"/>
            <a:ext cx="2040222" cy="1357675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льтфильм, искусство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173" y="1502537"/>
            <a:ext cx="1331318" cy="1331318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искусство, иллюстрация, цвет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544" y="557498"/>
            <a:ext cx="1297666" cy="1297666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ведро, Контейнер для отходов, желтый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566" y="3003006"/>
            <a:ext cx="1135583" cy="962056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киви, фрукт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631" y="3080923"/>
            <a:ext cx="863045" cy="863045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пирог, еда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051" y="547242"/>
            <a:ext cx="1411233" cy="944038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ножницы,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59" y="2889733"/>
            <a:ext cx="1196238" cy="1240228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обувь, башмак, высокие каблуки, Туфля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475" y="1738809"/>
            <a:ext cx="1164632" cy="1030924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мультфильм, Графика, графическая встав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187" y="533337"/>
            <a:ext cx="963176" cy="963176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палитра, картина, Красочность, круг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961" y="1670471"/>
            <a:ext cx="1199295" cy="11992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36" y="4444439"/>
            <a:ext cx="2413561" cy="24135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25" y="4444438"/>
            <a:ext cx="2413561" cy="24135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286" y="4444437"/>
            <a:ext cx="2413561" cy="24135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847" y="4444436"/>
            <a:ext cx="2413561" cy="2413561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523218" y="5171014"/>
            <a:ext cx="1164632" cy="11646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3019794" y="5169039"/>
            <a:ext cx="1164632" cy="11646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5433355" y="5169039"/>
            <a:ext cx="1164632" cy="11646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Овал 18"/>
          <p:cNvSpPr/>
          <p:nvPr/>
        </p:nvSpPr>
        <p:spPr>
          <a:xfrm>
            <a:off x="7846916" y="5169039"/>
            <a:ext cx="1164632" cy="11646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мультфильм, Анимация, Мультфильм, игрушка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04" y="5225104"/>
            <a:ext cx="1052502" cy="105250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909" y="5190398"/>
            <a:ext cx="1128334" cy="1128334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7799707" y="5251161"/>
            <a:ext cx="1287096" cy="1000388"/>
            <a:chOff x="7738380" y="5225104"/>
            <a:chExt cx="1451711" cy="1128334"/>
          </a:xfrm>
        </p:grpSpPr>
        <p:pic>
          <p:nvPicPr>
            <p:cNvPr id="20" name="Рисунок 19" descr="Изображение выглядит как мультфильм, графическая вставка, иллюстрация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757" y="5225104"/>
              <a:ext cx="1128334" cy="1128334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мультфильм, Анимация, Мультфильм, игр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8380" y="5266230"/>
              <a:ext cx="1052502" cy="1052502"/>
            </a:xfrm>
            <a:prstGeom prst="rect">
              <a:avLst/>
            </a:prstGeom>
          </p:spPr>
        </p:pic>
      </p:grpSp>
      <p:pic>
        <p:nvPicPr>
          <p:cNvPr id="61" name="Рисунок 60" descr="Изображение выглядит как цветок, желтый&#10;&#10;Автоматически созданное описание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551" y="5306300"/>
            <a:ext cx="914479" cy="914479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384030" y="2529205"/>
            <a:ext cx="2390775" cy="2752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10873 0.660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43" y="3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0.13503 0.322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45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-0.10911 0.313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0.13073 0.5187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2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25573 0.677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86" y="3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22474 0.3236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-0.0112 0.4967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" y="2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21067 0.6812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4" y="3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44766 0.3238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83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0.20742 0.5032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2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0.18138 0.3085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07407E-6 L 0.05729 0.5113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2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31106 0.4965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60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7 L -0.18567 0.3215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4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1224 0.6796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3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-0.01367 0.5067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-0.26732 0.678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2" y="3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-0.61485 0.6738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42" y="3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3</cp:revision>
  <dcterms:created xsi:type="dcterms:W3CDTF">2024-05-07T12:30:00Z</dcterms:created>
  <dcterms:modified xsi:type="dcterms:W3CDTF">2024-06-11T13:29:51Z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3E6F1AAC5148414F86287CCCF28CB808_12</vt:lpwstr>
  </property>
  <property fmtid="{D5CDD505-2E9C-101B-9397-08002B2CF9AE}" pid="3" name="KSOProductBuildVer">
    <vt:lpwstr>1033-12.2.0.17119</vt:lpwstr>
  </property>
</Properties>
</file>