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6" autoAdjust="0"/>
  </p:normalViewPr>
  <p:slideViewPr>
    <p:cSldViewPr snapToGrid="0" showGuides="1">
      <p:cViewPr>
        <p:scale>
          <a:sx n="66" d="100"/>
          <a:sy n="66" d="100"/>
        </p:scale>
        <p:origin x="1638" y="82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microsoft.com/office/2007/relationships/hdphoto" Target="../media/hdphoto3.wdp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ф, картина, во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21AEA52-19A0-5671-D96A-8B8E026E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521071" y="463525"/>
            <a:ext cx="5527429" cy="5776673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5236EC1-5C63-26B0-F71A-64C61173E5B3}"/>
              </a:ext>
            </a:extLst>
          </p:cNvPr>
          <p:cNvGrpSpPr/>
          <p:nvPr/>
        </p:nvGrpSpPr>
        <p:grpSpPr>
          <a:xfrm>
            <a:off x="1093898" y="1003040"/>
            <a:ext cx="6669423" cy="4790899"/>
            <a:chOff x="1093898" y="1003040"/>
            <a:chExt cx="6669423" cy="4790899"/>
          </a:xfrm>
        </p:grpSpPr>
        <p:pic>
          <p:nvPicPr>
            <p:cNvPr id="36" name="Рисунок 35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490F69D4-BB70-0714-2BFA-CC1E7AC7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98" y="1003040"/>
              <a:ext cx="4790899" cy="479089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BB2C4FF2-6059-C44A-0523-A95F496E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78" y="1507252"/>
              <a:ext cx="4153743" cy="415374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луна&#10;&#10;Автоматически созданное описание">
            <a:extLst>
              <a:ext uri="{FF2B5EF4-FFF2-40B4-BE49-F238E27FC236}">
                <a16:creationId xmlns:a16="http://schemas.microsoft.com/office/drawing/2014/main" id="{7E5DEB51-C2AB-FC85-5E40-29FFC1FC05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8"/>
          <a:stretch/>
        </p:blipFill>
        <p:spPr>
          <a:xfrm>
            <a:off x="1672552" y="1064061"/>
            <a:ext cx="5257143" cy="86435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шляп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91430C6-D781-597B-0921-07468BFF82A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65313"/>
          <a:stretch/>
        </p:blipFill>
        <p:spPr>
          <a:xfrm>
            <a:off x="1672481" y="1828041"/>
            <a:ext cx="5257143" cy="82657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097604D-21CA-CDF0-E520-90E58AEDA9D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b="56370"/>
          <a:stretch/>
        </p:blipFill>
        <p:spPr>
          <a:xfrm>
            <a:off x="1674442" y="2613826"/>
            <a:ext cx="5257143" cy="45192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снимок экрана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9088EA-1CCE-80C9-7F43-CDF1695A1A4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5" b="48599"/>
          <a:stretch/>
        </p:blipFill>
        <p:spPr>
          <a:xfrm>
            <a:off x="1675656" y="2983677"/>
            <a:ext cx="5257143" cy="4377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62F3C2-856F-DABC-7F3A-6363CFCE6C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b="38862"/>
          <a:stretch/>
        </p:blipFill>
        <p:spPr>
          <a:xfrm>
            <a:off x="1675655" y="3365883"/>
            <a:ext cx="5257143" cy="504144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нимок экрана, Красочность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F66AAE-0AAC-3A20-C874-CB7CDE1C861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b="29988"/>
          <a:stretch/>
        </p:blipFill>
        <p:spPr>
          <a:xfrm>
            <a:off x="1676968" y="3736248"/>
            <a:ext cx="5257143" cy="53951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DBBC9A-50FE-02D3-FB85-44EB4C44347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9" b="16923"/>
          <a:stretch/>
        </p:blipFill>
        <p:spPr>
          <a:xfrm>
            <a:off x="1675655" y="4127861"/>
            <a:ext cx="5257143" cy="742536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снимок экрана, фиолет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24E3E2-C3FE-81A7-1AC0-C8394D62109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7"/>
          <a:stretch/>
        </p:blipFill>
        <p:spPr>
          <a:xfrm>
            <a:off x="1675655" y="4751141"/>
            <a:ext cx="5257143" cy="89715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7DA832C-A3ED-2ECB-9ABB-021F28400971}"/>
              </a:ext>
            </a:extLst>
          </p:cNvPr>
          <p:cNvGrpSpPr/>
          <p:nvPr/>
        </p:nvGrpSpPr>
        <p:grpSpPr>
          <a:xfrm>
            <a:off x="7283951" y="488900"/>
            <a:ext cx="1143086" cy="1177722"/>
            <a:chOff x="7283951" y="488900"/>
            <a:chExt cx="1143086" cy="117772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AE50AD8-D13C-DF9A-2CA3-F12FD7D165DC}"/>
                </a:ext>
              </a:extLst>
            </p:cNvPr>
            <p:cNvSpPr/>
            <p:nvPr/>
          </p:nvSpPr>
          <p:spPr>
            <a:xfrm>
              <a:off x="728967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79" name="Рисунок 78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C3C67B11-1C07-C04B-564F-0876AE33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951" y="523536"/>
              <a:ext cx="1143086" cy="1143086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F0F04C1-307A-D24D-0CA1-93AD58043BCE}"/>
              </a:ext>
            </a:extLst>
          </p:cNvPr>
          <p:cNvGrpSpPr/>
          <p:nvPr/>
        </p:nvGrpSpPr>
        <p:grpSpPr>
          <a:xfrm>
            <a:off x="7289674" y="1896558"/>
            <a:ext cx="1103107" cy="1143086"/>
            <a:chOff x="7289674" y="1896558"/>
            <a:chExt cx="1103107" cy="1143086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178E434-6A47-5E49-36AE-CFA2CA743B44}"/>
                </a:ext>
              </a:extLst>
            </p:cNvPr>
            <p:cNvSpPr/>
            <p:nvPr/>
          </p:nvSpPr>
          <p:spPr>
            <a:xfrm>
              <a:off x="728967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миска, посуда, Кухонная утварь, лапша&#10;&#10;Автоматически созданное описание">
              <a:extLst>
                <a:ext uri="{FF2B5EF4-FFF2-40B4-BE49-F238E27FC236}">
                  <a16:creationId xmlns:a16="http://schemas.microsoft.com/office/drawing/2014/main" id="{FA84DC9D-8788-A5D7-372D-69267CD3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655" y="1922988"/>
              <a:ext cx="1058382" cy="105838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6E25ABC-CF65-5516-924B-49E69F88AC0A}"/>
              </a:ext>
            </a:extLst>
          </p:cNvPr>
          <p:cNvGrpSpPr/>
          <p:nvPr/>
        </p:nvGrpSpPr>
        <p:grpSpPr>
          <a:xfrm>
            <a:off x="194462" y="4711874"/>
            <a:ext cx="1103107" cy="1143086"/>
            <a:chOff x="194462" y="4711874"/>
            <a:chExt cx="1103107" cy="114308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DBB3ACD-D400-B779-49E5-FE10EF4A8E13}"/>
                </a:ext>
              </a:extLst>
            </p:cNvPr>
            <p:cNvSpPr/>
            <p:nvPr/>
          </p:nvSpPr>
          <p:spPr>
            <a:xfrm>
              <a:off x="19446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атание на сноуборде, обувь, кататься на лыжах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BF6984A3-DFB2-488C-15B1-C34202FC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7" y="4789068"/>
              <a:ext cx="1011958" cy="1011958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67DC911-C091-EF55-A9ED-3BCF5ACD3C26}"/>
              </a:ext>
            </a:extLst>
          </p:cNvPr>
          <p:cNvGrpSpPr/>
          <p:nvPr/>
        </p:nvGrpSpPr>
        <p:grpSpPr>
          <a:xfrm>
            <a:off x="194464" y="1896558"/>
            <a:ext cx="1103107" cy="1143086"/>
            <a:chOff x="194464" y="1896558"/>
            <a:chExt cx="1103107" cy="114308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2C86428-7744-7CD9-7ADE-DC4FE5C063A8}"/>
                </a:ext>
              </a:extLst>
            </p:cNvPr>
            <p:cNvSpPr/>
            <p:nvPr/>
          </p:nvSpPr>
          <p:spPr>
            <a:xfrm>
              <a:off x="19446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1" name="Рисунок 90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47F6329-DAC4-16A1-E8B2-CB86D4E3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" y="1965110"/>
              <a:ext cx="1018567" cy="1018567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7D3B8B7-DA1C-759B-9B80-95AD5E888CE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7" y="1319634"/>
            <a:ext cx="1103107" cy="1103107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0DAF06F9-D05A-A5C2-330C-87ACEE78F90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0" y="1839550"/>
            <a:ext cx="1103107" cy="1103107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391F6DE-0241-BBBF-2FE6-6C99C9895A4C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3" y="2539734"/>
            <a:ext cx="1103107" cy="11031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4E02819-E4EE-CAED-33E8-A09008C6F1F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5" y="2881549"/>
            <a:ext cx="1103107" cy="11031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6F2E5351-7A9C-D9CD-B15D-67588F594455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9" y="3288243"/>
            <a:ext cx="1103107" cy="11031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A806C0D0-491E-AD3D-E0E4-EE38AAC8544A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7" y="3582843"/>
            <a:ext cx="1103107" cy="110310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21D7307D-1B3C-B0C2-D4B2-D79C2596E12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9" y="4080424"/>
            <a:ext cx="1103107" cy="110310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D50175A-0ACC-B4EB-6BAC-09FE72539733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4710769"/>
            <a:ext cx="1103107" cy="110310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6" y="679393"/>
            <a:ext cx="5342785" cy="5438192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7E46F01-7F06-2AA8-6549-E231F03BF782}"/>
              </a:ext>
            </a:extLst>
          </p:cNvPr>
          <p:cNvGrpSpPr/>
          <p:nvPr/>
        </p:nvGrpSpPr>
        <p:grpSpPr>
          <a:xfrm>
            <a:off x="7289672" y="4711874"/>
            <a:ext cx="1103107" cy="1143086"/>
            <a:chOff x="7289672" y="4711874"/>
            <a:chExt cx="1103107" cy="1143086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DDFB46E-AB5F-97E9-2F5E-3AAB3C392FB5}"/>
                </a:ext>
              </a:extLst>
            </p:cNvPr>
            <p:cNvSpPr/>
            <p:nvPr/>
          </p:nvSpPr>
          <p:spPr>
            <a:xfrm>
              <a:off x="728967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2" name="Рисунок 21" descr="Изображение выглядит как растение, дерево, клен, Кленовый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F70B9F6-E551-8B0D-214A-9FCF509A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905" y="4786827"/>
              <a:ext cx="991882" cy="964552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354CACD-9FC8-D58B-C08A-757519BA2FFE}"/>
              </a:ext>
            </a:extLst>
          </p:cNvPr>
          <p:cNvGrpSpPr/>
          <p:nvPr/>
        </p:nvGrpSpPr>
        <p:grpSpPr>
          <a:xfrm>
            <a:off x="194464" y="488900"/>
            <a:ext cx="1113020" cy="1146629"/>
            <a:chOff x="194464" y="488900"/>
            <a:chExt cx="1113020" cy="1146629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44B049E-5D05-71B8-D967-A58AFE0386DE}"/>
                </a:ext>
              </a:extLst>
            </p:cNvPr>
            <p:cNvSpPr/>
            <p:nvPr/>
          </p:nvSpPr>
          <p:spPr>
            <a:xfrm>
              <a:off x="19446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4" name="Рисунок 23" descr="Изображение выглядит как Косметика, духи&#10;&#10;Автоматически созданное описание">
              <a:extLst>
                <a:ext uri="{FF2B5EF4-FFF2-40B4-BE49-F238E27FC236}">
                  <a16:creationId xmlns:a16="http://schemas.microsoft.com/office/drawing/2014/main" id="{61BDBA53-3A9E-16EC-230D-AD5AB8F9F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53" y="535098"/>
              <a:ext cx="1100431" cy="110043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6F94DA2-9310-64F8-36D9-33532C4AD9FA}"/>
              </a:ext>
            </a:extLst>
          </p:cNvPr>
          <p:cNvGrpSpPr/>
          <p:nvPr/>
        </p:nvGrpSpPr>
        <p:grpSpPr>
          <a:xfrm>
            <a:off x="7253910" y="3304216"/>
            <a:ext cx="1164750" cy="1143086"/>
            <a:chOff x="7253910" y="3304216"/>
            <a:chExt cx="1164750" cy="1143086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67CF4F1-F82A-0925-2ED8-75B6205D53F4}"/>
                </a:ext>
              </a:extLst>
            </p:cNvPr>
            <p:cNvSpPr/>
            <p:nvPr/>
          </p:nvSpPr>
          <p:spPr>
            <a:xfrm>
              <a:off x="728967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6" name="Рисунок 25" descr="Изображение выглядит как искусство, Красочность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7205AC5-1398-3D2A-D3CE-DAC2D46B8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910" y="3472142"/>
              <a:ext cx="1164750" cy="87356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5D8DEA2-1DDA-24B3-B9E2-47D8B03EFEB4}"/>
              </a:ext>
            </a:extLst>
          </p:cNvPr>
          <p:cNvGrpSpPr/>
          <p:nvPr/>
        </p:nvGrpSpPr>
        <p:grpSpPr>
          <a:xfrm>
            <a:off x="176277" y="3248249"/>
            <a:ext cx="1208433" cy="1208433"/>
            <a:chOff x="176277" y="3248249"/>
            <a:chExt cx="1208433" cy="1208433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0F1DB6B-45B4-7FD3-4CCE-7DA711B9E9E5}"/>
                </a:ext>
              </a:extLst>
            </p:cNvPr>
            <p:cNvSpPr/>
            <p:nvPr/>
          </p:nvSpPr>
          <p:spPr>
            <a:xfrm>
              <a:off x="19446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28" name="Рисунок 27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2D88B83-09C5-7F5D-6D85-A0E3E8C3F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77" y="3248249"/>
              <a:ext cx="1208433" cy="1208433"/>
            </a:xfrm>
            <a:prstGeom prst="rect">
              <a:avLst/>
            </a:prstGeom>
          </p:spPr>
        </p:pic>
      </p:grpSp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64258" y="35841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 -0.01736 0.00469 -0.03102 0.0082 -0.04005 C 0.01393 -0.05579 0.02031 -0.04977 0.02695 -0.04676 C 0.03112 -0.04514 0.03528 -0.04259 0.03945 -0.04005 C 0.04818 -0.02592 0.05195 -0.02083 0.06028 -0.00255 C 0.06315 0.00347 0.06575 0.01111 0.06862 0.01806 C 0.10091 -0.05671 0.06185 0.03982 0.08424 -0.0331 C 0.08581 -0.03866 0.08815 -0.04213 0.09049 -0.04352 C 0.09492 -0.04676 0.09948 -0.0456 0.10403 -0.04676 L 0.13737 -0.05694 C 0.14609 -0.04768 0.13359 -0.06296 0.14987 -0.02292 C 0.15924 -1.11111E-6 0.16497 0.00695 0.17487 0.02153 C 0.18489 0.01296 0.17474 0.02477 0.18633 -0.02639 C 0.18815 -0.03495 0.19114 -0.04005 0.19362 -0.04676 C 0.21041 -0.03704 0.21862 -0.03495 0.23424 -0.0162 C 0.23607 -0.01389 0.23763 -0.00972 0.23945 -0.00579 C 0.24153 -0.00162 0.24362 0.00255 0.2457 0.00787 C 0.24987 0.01759 0.25377 0.02917 0.2582 0.03843 C 0.26041 0.04283 0.26302 0.04537 0.26549 0.04884 C 0.26862 0.04607 0.27213 0.04792 0.27487 0.0419 C 0.32278 -0.06736 0.28776 -0.01574 0.31028 -0.04676 C 0.33164 0.01505 0.3207 0.00486 0.33945 0.01111 C 0.34049 0.01204 0.34153 0.01296 0.34258 0.01458 C 0.34388 0.0162 0.34674 0.02153 0.34674 0.02176 L 0.34778 0.02824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8 -0.03102 0.0082 -0.04004 C 0.01393 -0.05578 0.02031 -0.04977 0.02695 -0.04676 C 0.03112 -0.04514 0.03528 -0.04259 0.03945 -0.04004 C 0.04817 -0.02592 0.05195 -0.02083 0.06028 -0.00254 C 0.06315 0.00348 0.06575 0.01111 0.06862 0.01806 C 0.10091 -0.05671 0.06185 0.03982 0.08424 -0.0331 C 0.0858 -0.03865 0.08815 -0.04213 0.09049 -0.04352 C 0.09492 -0.04676 0.09948 -0.0456 0.10403 -0.04676 L 0.13737 -0.05694 C 0.14609 -0.04768 0.13359 -0.06296 0.14987 -0.02291 C 0.15924 -2.96296E-6 0.16497 0.00695 0.17487 0.02153 C 0.18489 0.01297 0.17474 0.02477 0.18633 -0.02639 C 0.18815 -0.03495 0.19114 -0.04004 0.19362 -0.04676 C 0.21041 -0.03703 0.21862 -0.03495 0.23424 -0.0162 C 0.23606 -0.01389 0.23763 -0.00972 0.23945 -0.00578 C 0.24153 -0.00162 0.24362 0.00255 0.2457 0.00787 C 0.24987 0.0176 0.25377 0.02917 0.2582 0.03843 C 0.26041 0.04283 0.26302 0.04537 0.26549 0.04885 C 0.26862 0.04607 0.27213 0.04792 0.27487 0.0419 C 0.32278 -0.06736 0.28776 -0.01574 0.31028 -0.04676 C 0.33164 0.01505 0.3207 0.00486 0.33945 0.01111 C 0.34049 0.01204 0.34153 0.01297 0.34258 0.01459 C 0.34388 0.01621 0.34674 0.02153 0.34674 0.02176 L 0.34778 0.02824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1 -0.01736 0.00469 -0.03102 0.00821 -0.04004 C 0.01393 -0.05578 0.02032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1 C 0.15925 -2.22222E-6 0.16498 0.00695 0.17487 0.02153 C 0.1849 0.01297 0.17474 0.02477 0.18633 -0.02639 C 0.18815 -0.03495 0.19115 -0.04004 0.19362 -0.04676 C 0.21042 -0.03703 0.21862 -0.03495 0.23425 -0.0162 C 0.23607 -0.01389 0.23763 -0.00972 0.23946 -0.00578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7 0.34258 0.01459 C 0.34388 0.01621 0.34675 0.02153 0.34675 0.02176 L 0.34779 0.02824 " pathEditMode="relative" rAng="0" ptsTypes="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4 0.06029 -0.00255 C 0.06316 0.00347 0.06576 0.01111 0.06862 0.01805 C 0.10092 -0.05672 0.06185 0.03981 0.08425 -0.0331 C 0.08581 -0.03866 0.08816 -0.04213 0.0905 -0.04352 C 0.09493 -0.04676 0.09948 -0.0456 0.10404 -0.04676 L 0.13737 -0.05695 C 0.1461 -0.04769 0.1336 -0.06297 0.14987 -0.02292 C 0.15925 2.22222E-6 0.16498 0.00694 0.17487 0.02153 C 0.1849 0.01296 0.17474 0.02477 0.18633 -0.02639 C 0.18816 -0.03496 0.19115 -0.04005 0.19362 -0.04676 C 0.21042 -0.03704 0.21862 -0.03496 0.23425 -0.01621 C 0.23607 -0.01389 0.23764 -0.00972 0.23946 -0.00579 C 0.24154 -0.00162 0.24362 0.00254 0.24571 0.00787 C 0.24987 0.01759 0.25378 0.02916 0.25821 0.03842 C 0.26042 0.04282 0.26303 0.04537 0.2655 0.04884 C 0.26862 0.04606 0.27214 0.04791 0.27487 0.0419 C 0.32279 -0.06736 0.28777 -0.01574 0.31029 -0.04676 C 0.33165 0.01504 0.32071 0.00486 0.33946 0.01111 C 0.3405 0.01203 0.34154 0.01296 0.34258 0.01458 C 0.34389 0.0162 0.34675 0.02153 0.34675 0.02176 L 0.34779 0.02824 " pathEditMode="relative" rAng="0" ptsTypes="AAAAAAAAAAAAAAAAAAAAAAAA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1 -0.01736 0.00469 -0.03102 0.00821 -0.04004 C 0.01393 -0.05579 0.02031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2 C 0.15925 -1.48148E-6 0.16498 0.00695 0.17487 0.02153 C 0.1849 0.01296 0.17474 0.02477 0.18633 -0.02639 C 0.18815 -0.03495 0.19115 -0.04004 0.19362 -0.04676 C 0.21042 -0.03704 0.21862 -0.03495 0.23425 -0.0162 C 0.23607 -0.01389 0.23763 -0.00972 0.23946 -0.00579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6 0.34258 0.01458 C 0.34388 0.01621 0.34675 0.02153 0.34675 0.02176 L 0.34779 0.02824 " pathEditMode="relative" rAng="0" ptsTypes="AAAAAAAAAAAAAAAAAAAAAAAA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 -0.01737 0.00469 -0.03102 0.0082 -0.04005 C 0.01393 -0.05579 0.02031 -0.04977 0.02695 -0.04676 C 0.03112 -0.04514 0.03529 -0.0426 0.03945 -0.04005 C 0.04818 -0.02593 0.05195 -0.02084 0.06029 -0.00255 C 0.06315 0.00347 0.06575 0.01111 0.06862 0.01805 C 0.10091 -0.05672 0.06185 0.03981 0.08424 -0.03311 C 0.08581 -0.03866 0.08815 -0.04213 0.09049 -0.04352 C 0.09492 -0.04676 0.09948 -0.04561 0.10404 -0.04676 L 0.13737 -0.05695 C 0.14609 -0.04769 0.13359 -0.06297 0.14987 -0.02292 C 0.15924 4.81481E-6 0.16497 0.00694 0.17487 0.02152 C 0.1849 0.01296 0.17474 0.02476 0.18633 -0.02639 C 0.18815 -0.03496 0.19115 -0.04005 0.19362 -0.04676 C 0.21042 -0.03704 0.21862 -0.03496 0.23424 -0.01621 C 0.23607 -0.01389 0.23763 -0.00973 0.23945 -0.00579 C 0.24154 -0.00163 0.24362 0.00254 0.2457 0.00787 C 0.24987 0.01759 0.25378 0.02916 0.2582 0.03842 C 0.26042 0.04282 0.26302 0.04537 0.26549 0.04884 C 0.26862 0.04606 0.27213 0.04791 0.27487 0.04189 C 0.32279 -0.06737 0.28776 -0.01575 0.31029 -0.04676 C 0.33164 0.01504 0.3207 0.00486 0.33945 0.01111 C 0.34049 0.01203 0.34154 0.01296 0.34258 0.01458 C 0.34388 0.0162 0.34674 0.02152 0.34674 0.02175 L 0.34779 0.02824 " pathEditMode="relative" rAng="0" ptsTypes="AAAAAAAAAAAAAAAAAAAAAAAAAA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3 0.06029 -0.00255 C 0.06316 0.00347 0.06576 0.01111 0.06862 0.01806 C 0.10092 -0.05671 0.06185 0.03981 0.08425 -0.0331 C 0.08581 -0.03866 0.08816 -0.04213 0.0905 -0.04352 C 0.09493 -0.04676 0.09948 -0.0456 0.10404 -0.04676 L 0.13737 -0.05694 C 0.1461 -0.04769 0.1336 -0.06296 0.14987 -0.02292 C 0.15925 3.7037E-7 0.16498 0.00694 0.17487 0.02153 C 0.1849 0.01296 0.17474 0.02477 0.18633 -0.02639 C 0.18816 -0.03495 0.19115 -0.04005 0.19362 -0.04676 C 0.21042 -0.03704 0.21862 -0.03495 0.23425 -0.0162 C 0.23607 -0.01389 0.23764 -0.00972 0.23946 -0.00579 C 0.24154 -0.00162 0.24362 0.00255 0.24571 0.00787 C 0.24987 0.01759 0.25378 0.02917 0.25821 0.03843 C 0.26042 0.04282 0.26303 0.04537 0.2655 0.04884 C 0.26862 0.04606 0.27214 0.04792 0.27487 0.0419 C 0.32279 -0.06736 0.28777 -0.01574 0.31029 -0.04676 C 0.33165 0.01505 0.32071 0.00486 0.33946 0.01111 C 0.3405 0.01204 0.34154 0.01296 0.34258 0.01458 C 0.34389 0.0162 0.34675 0.02153 0.34675 0.02176 L 0.34779 0.02824 " pathEditMode="relative" rAng="0" ptsTypes="AAAAAAAAAAAAAAAAAAAAAAAA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9 -0.03101 0.0082 -0.04004 C 0.01393 -0.05578 0.02031 -0.04976 0.02695 -0.04675 C 0.03112 -0.04513 0.03529 -0.04259 0.03945 -0.04004 C 0.04818 -0.02592 0.05195 -0.02083 0.06029 -0.00254 C 0.06315 0.00348 0.06575 0.01112 0.06862 0.01806 C 0.10091 -0.05671 0.06185 0.03982 0.08424 -0.0331 C 0.08581 -0.03865 0.08815 -0.04213 0.09049 -0.04351 C 0.09492 -0.04675 0.09948 -0.0456 0.10404 -0.04675 L 0.13737 -0.05694 C 0.14609 -0.04768 0.13359 -0.06296 0.14987 -0.02291 C 0.15924 -4.44444E-6 0.16497 0.00695 0.17487 0.02153 C 0.1849 0.01297 0.17474 0.02477 0.18633 -0.02638 C 0.18815 -0.03495 0.19115 -0.04004 0.19362 -0.04675 C 0.21042 -0.03703 0.21862 -0.03495 0.23424 -0.0162 C 0.23607 -0.01388 0.23763 -0.00972 0.23945 -0.00578 C 0.24154 -0.00162 0.24362 0.00255 0.2457 0.00787 C 0.24987 0.0176 0.25378 0.02917 0.2582 0.03843 C 0.26042 0.04283 0.26302 0.04537 0.26549 0.04885 C 0.26862 0.04607 0.27213 0.04792 0.27487 0.0419 C 0.32279 -0.06736 0.28776 -0.01574 0.31029 -0.04675 C 0.33164 0.01505 0.3207 0.00487 0.33945 0.01112 C 0.34049 0.01204 0.34154 0.01297 0.34258 0.01459 C 0.34388 0.01621 0.34674 0.02153 0.34674 0.02176 L 0.34779 0.02825 " pathEditMode="relative" rAng="0" ptsTypes="AAAAAAAAAAAAAAAAAAAAAAAAAA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2024-11-21T21:48:05Z</dcterms:modified>
</cp:coreProperties>
</file>