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0DE060-1C09-4BE3-9297-5249D06B6E4B}"/>
</file>

<file path=customXml/itemProps2.xml><?xml version="1.0" encoding="utf-8"?>
<ds:datastoreItem xmlns:ds="http://schemas.openxmlformats.org/officeDocument/2006/customXml" ds:itemID="{D354A56C-D02F-4A23-B94B-303459B30659}"/>
</file>

<file path=customXml/itemProps3.xml><?xml version="1.0" encoding="utf-8"?>
<ds:datastoreItem xmlns:ds="http://schemas.openxmlformats.org/officeDocument/2006/customXml" ds:itemID="{10CB7E91-7696-4B31-AE41-3AD16FBF8D98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