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notesSlide" Target="../notesSlides/notesSlide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329382" y="828675"/>
            <a:ext cx="6225309" cy="5304270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7324" y="901612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размером с пятачок?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554801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 descr="Изображение выглядит как млекопитающее, верблюд, Верблюдовые, одногорбый верблюд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90" y="1242090"/>
            <a:ext cx="1614886" cy="1614886"/>
          </a:xfrm>
          <a:prstGeom prst="rect">
            <a:avLst/>
          </a:prstGeom>
        </p:spPr>
      </p:pic>
      <p:sp>
        <p:nvSpPr>
          <p:cNvPr id="42" name="Овал 41"/>
          <p:cNvSpPr/>
          <p:nvPr/>
        </p:nvSpPr>
        <p:spPr>
          <a:xfrm>
            <a:off x="7591413" y="1603369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9628025" y="1095375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5554801" y="404714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7591413" y="3566851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Овал 52"/>
          <p:cNvSpPr/>
          <p:nvPr/>
        </p:nvSpPr>
        <p:spPr>
          <a:xfrm>
            <a:off x="9628025" y="4066196"/>
            <a:ext cx="1798496" cy="17984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Группа 21"/>
          <p:cNvGrpSpPr/>
          <p:nvPr/>
        </p:nvGrpSpPr>
        <p:grpSpPr>
          <a:xfrm>
            <a:off x="7614448" y="1916801"/>
            <a:ext cx="1686925" cy="1366681"/>
            <a:chOff x="7619000" y="1205190"/>
            <a:chExt cx="1889967" cy="1531178"/>
          </a:xfrm>
        </p:grpSpPr>
        <p:pic>
          <p:nvPicPr>
            <p:cNvPr id="54" name="Рисунок 5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35292" y="1205190"/>
              <a:ext cx="1373675" cy="1373675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, овца, Снежный баран, 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000" y="1362693"/>
              <a:ext cx="1373675" cy="1373675"/>
            </a:xfrm>
            <a:prstGeom prst="rect">
              <a:avLst/>
            </a:prstGeom>
          </p:spPr>
        </p:pic>
      </p:grpSp>
      <p:pic>
        <p:nvPicPr>
          <p:cNvPr id="25" name="Рисунок 24" descr="Изображение выглядит как беспозвоночный, Морские беспозвоночные, ракообразное, краб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312" y="4226488"/>
            <a:ext cx="1579764" cy="156093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5003" y="901611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слетелся на фонарики?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6410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пробует на вкус ромашки?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7476" y="903257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курочкам </a:t>
            </a:r>
            <a:endParaRPr lang="en-US" sz="3600" dirty="0">
              <a:ln w="0">
                <a:noFill/>
              </a:ln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пастух?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79558" y="915760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катал на спине люд?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7475" y="943708"/>
            <a:ext cx="480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n w="0">
                  <a:noFill/>
                </a:ln>
                <a:effectLst>
                  <a:glow>
                    <a:schemeClr val="accent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Кто с трудом передвигает ноги?</a:t>
            </a:r>
            <a:endParaRPr lang="en-US" sz="3600" dirty="0">
              <a:effectLst>
                <a:glow>
                  <a:schemeClr val="accent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5544634" y="1194586"/>
            <a:ext cx="1730851" cy="1814707"/>
            <a:chOff x="5609711" y="808072"/>
            <a:chExt cx="1989416" cy="2085799"/>
          </a:xfrm>
        </p:grpSpPr>
        <p:pic>
          <p:nvPicPr>
            <p:cNvPr id="27" name="Рисунок 2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10452" y="808072"/>
              <a:ext cx="1688675" cy="1688675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носорог, млекопитающее, рыло, Белый носоро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9711" y="1205196"/>
              <a:ext cx="1688675" cy="1688675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909" y="4318000"/>
            <a:ext cx="1892972" cy="1253568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7639489" y="3536369"/>
            <a:ext cx="1843707" cy="1828978"/>
            <a:chOff x="6633543" y="2921610"/>
            <a:chExt cx="2828864" cy="2806265"/>
          </a:xfrm>
        </p:grpSpPr>
        <p:pic>
          <p:nvPicPr>
            <p:cNvPr id="35" name="Рисунок 34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367" y="3409760"/>
              <a:ext cx="2085040" cy="208504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3" y="2921610"/>
              <a:ext cx="2085040" cy="208504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9524" y="3642835"/>
              <a:ext cx="2085040" cy="2085040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110" y="2604770"/>
            <a:ext cx="273367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2" grpId="0" animBg="1"/>
      <p:bldP spid="2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 animBg="1"/>
      <p:bldP spid="53" grpId="1" animBg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WPS Presentation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16</cp:revision>
  <dcterms:created xsi:type="dcterms:W3CDTF">2024-04-19T18:58:00Z</dcterms:created>
  <dcterms:modified xsi:type="dcterms:W3CDTF">2024-06-14T07:46:14Z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AD9FE2F5525E4791B972D17F297478C5_12</vt:lpwstr>
  </property>
  <property fmtid="{D5CDD505-2E9C-101B-9397-08002B2CF9AE}" pid="3" name="KSOProductBuildVer">
    <vt:lpwstr>1033-12.2.0.17119</vt:lpwstr>
  </property>
</Properties>
</file>