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88A7F971-274A-B579-1F4A-A32E936EAB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C20349-E362-4099-05BD-379D052FE6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237142"/>
            <a:ext cx="2243166" cy="224316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157196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37" y="262251"/>
            <a:ext cx="2245851" cy="22458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лесо, пушка,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270BDDA5-6DEF-23BD-FC91-0F376409C1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1" y="113309"/>
            <a:ext cx="2537857" cy="25378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602667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5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81846" y="339465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4" y="281724"/>
            <a:ext cx="2243166" cy="224316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F71F4E3-06FD-FDD1-EF95-BE4644A1D66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8" y="204943"/>
            <a:ext cx="2276186" cy="22761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10" y="23476"/>
            <a:ext cx="2537857" cy="253785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ива, кобыла, Фигурка животного, лошадь&#10;&#10;Автоматически созданное описание">
            <a:extLst>
              <a:ext uri="{FF2B5EF4-FFF2-40B4-BE49-F238E27FC236}">
                <a16:creationId xmlns:a16="http://schemas.microsoft.com/office/drawing/2014/main" id="{89F56992-495B-55ED-009D-FBBA81F10F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7" y="23476"/>
            <a:ext cx="2603487" cy="2603487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9609" y="3760754"/>
            <a:ext cx="23717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27774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7773 0.47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773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5612 0.5354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Марианна</cp:lastModifiedBy>
  <cp:revision>4</cp:revision>
  <dcterms:created xsi:type="dcterms:W3CDTF">2022-12-15T08:16:52Z</dcterms:created>
  <dcterms:modified xsi:type="dcterms:W3CDTF">2024-08-28T20:41:53Z</dcterms:modified>
</cp:coreProperties>
</file>