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13545" y="2564765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2024-06-10T10:04:10Z</dcterms:created>
  <dcterms:modified xsi:type="dcterms:W3CDTF">2024-06-10T10:04:35Z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</Properties>
</file>