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29.11.2024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jpe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79790" y="2797810"/>
            <a:ext cx="22479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2024-11-29T12:22:42Z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