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65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82" y="8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A1D70E0-A62B-41C7-B6C7-322BED3969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6F7576D-5F30-4B9D-9960-F82D15F51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CA87E4-DC6F-4C7E-8070-88A1C2CF5D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774C388-EEE7-40EB-B3C3-27F7B600EE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DCC416-08B2-4C78-BF9D-AFF5799C5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802660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D70C81A-9CBF-43D6-AC46-5B6234A288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8839ECA-4062-4002-BB5A-3FBDB3C6E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287DBCA-2A16-4FCD-91B7-954C8CC159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320BE72-379F-47E5-A46D-24C8B9C7A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7636DDB-0EBE-4A93-9B8D-56A03C084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5411410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449C71A-0514-4203-8313-14907179A8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28273E7-A04E-49F3-96C7-39ADE50B4F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A7FE5AD-881D-45B7-8219-8FF35A48B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AA3892-247E-4A76-BE1F-AE57DCA419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D39D622-3C99-47EA-8503-BEAE892AC4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4018197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F51F1C4-6D55-46F3-BB2A-B575816C28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C05CE1E-9018-4EB6-BDC5-E00D6AD3B8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C05C31D-9CCE-4191-BD67-F7C4873835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6195488-D728-4BE3-9B7B-9D498E5792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F9FD0A3-DDDB-456A-A924-D22ABBC34A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7134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BD35F-66B1-47FC-8B53-9E142EF6D4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E35E59C-1E2D-490B-B5BE-2F710104D4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373EF5F-0B9B-450E-9B4B-7B7C8A77E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29BEABE-384D-4C15-98DD-A13D926DB5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AE5B3ED-D815-4F4A-A32C-4355B7BC3A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83543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C760C6F-CD23-49F8-AAA9-E4AACD8E7C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155A5D9-06AE-42DD-9423-BC384BC3AB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FFD149-BFB4-40AB-8E91-7D3D97F2C3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4ECDDB2E-6630-457E-92C3-1CDF3B51B7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D9C87E2-EAEA-4037-844E-738ADDA767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B535B3E-FA13-4B6C-8567-B216D1545F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207814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429684-11DC-4D4C-8574-03CC1EACB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D3DA195-2E2F-4437-AA04-0D38A7919E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5F93B14-92A9-4A19-BE45-B5D9246627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F1302503-DFFD-4841-875C-5B57D2CABAB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58DDB27-C038-4809-AF74-6C964C19D9B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D74AEBE3-0D68-44A7-9EA2-80D7A7BE7D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0E322F1C-686E-4BB4-91E7-359DF57301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EFEDD96-B5BB-45AD-8D31-51ACB3060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000618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6CEC00-F745-4E92-9D05-C08905DC6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215B4CCD-F4D8-4C52-8EBC-BE9C829F8C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3B21644-5DD4-40CA-827E-465C9860FF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BEFE35D-827C-4649-AEDC-C5E4535D55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819512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BD7F616-ADAF-44B9-93AB-25EC69AC44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9C77C609-AE06-4AA4-9878-9B8BC249B0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5EDA2A0-0EDB-4DAF-9F06-0C5EE8D19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240722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DA1CCB-2150-40CC-8806-9DDB48799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FB6C4DB-0017-4D2D-847F-A43DC8ABB7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07493E-2942-47BF-A90F-03EDF835FB1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60CCC8F-2BD7-4BF0-9C2B-A22488E89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B7FCEAA-09B5-477B-9316-DDD352C913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C311BF8-D9CE-4B43-8B9B-8ACC3A2BDE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0838383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AA3DDDC-CB28-4A78-B8E8-C28B6C5573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5CB3855-C6F4-4F41-BB75-755692EF01A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D173EFC-CA57-4107-8723-C1E0870F1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D798B10-1EED-4F58-BE53-7FEDCCAB2E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54341DF-A9EB-4C22-AEC8-B2C1D48C2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ACD1541-B079-439E-8774-76D0DD5270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46934595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2259027-BE64-4003-B02B-1B9183312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16A9FBE-571D-4618-9F04-5F0429B3C5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B9AF972-039E-4E51-BFCB-A19F681CDB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0C0A0A-DFA2-4298-B2C6-E149387B8E01}" type="datetimeFigureOut">
              <a:rPr lang="ru-UA" smtClean="0"/>
              <a:t>21.08.2024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936382-5C96-454C-AA46-2BBAF7B838D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4EB9CF-1EEC-4E06-9E49-67D48D6A3A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628778-A017-4D3C-AAB8-0007393E4109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670967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microsoft.com/office/2007/relationships/hdphoto" Target="../media/hdphoto1.wdp"/><Relationship Id="rId12" Type="http://schemas.openxmlformats.org/officeDocument/2006/relationships/image" Target="../media/image10.png"/><Relationship Id="rId13" Type="http://schemas.microsoft.com/office/2007/relationships/hdphoto" Target="../media/hdphoto2.wdp"/><Relationship Id="rId14" Type="http://schemas.openxmlformats.org/officeDocument/2006/relationships/image" Target="../media/image11.png"/><Relationship Id="rId15" Type="http://schemas.microsoft.com/office/2007/relationships/hdphoto" Target="../media/hdphoto3.wdp"/><Relationship Id="rId16" Type="http://schemas.openxmlformats.org/officeDocument/2006/relationships/image" Target="../media/image12.png"/><Relationship Id="rId17" Type="http://schemas.openxmlformats.org/officeDocument/2006/relationships/image" Target="../media/image13.png"/><Relationship Id="rId18" Type="http://schemas.openxmlformats.org/officeDocument/2006/relationships/image" Target="../media/image14.png"/><Relationship Id="rId19" Type="http://schemas.microsoft.com/office/2007/relationships/hdphoto" Target="../media/hdphoto4.wdp"/><Relationship Id="rId20" Type="http://schemas.openxmlformats.org/officeDocument/2006/relationships/image" Target="../media/image15.png"/><Relationship Id="rId21" Type="http://schemas.openxmlformats.org/officeDocument/2006/relationships/image" Target="../media/image16.png"/><Relationship Id="rId22" Type="http://schemas.openxmlformats.org/officeDocument/2006/relationships/image" Target="../media/image17.png"/><Relationship Id="rId23" Type="http://schemas.openxmlformats.org/officeDocument/2006/relationships/image" Target="../media/image18.png"/><Relationship Id="rId24" Type="http://schemas.openxmlformats.org/officeDocument/2006/relationships/image" Target="../media/image19.png"/><Relationship Id="rId25" Type="http://schemas.openxmlformats.org/officeDocument/2006/relationships/image" Target="../media/image20.png"/><Relationship Id="rId26" Type="http://schemas.openxmlformats.org/officeDocument/2006/relationships/image" Target="../media/image21.png"/><Relationship Id="rId27" Type="http://schemas.openxmlformats.org/officeDocument/2006/relationships/image" Target="../media/image22.png"/><Relationship Id="rId28" Type="http://schemas.openxmlformats.org/officeDocument/2006/relationships/image" Target="../media/image23.png"/><Relationship Id="rId29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E34DE0F-B169-4FD1-A6F2-DC7BF0D387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45439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1DE5AAD0-2D52-401E-AB90-1C36866AC0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08366" y="1"/>
            <a:ext cx="774669" cy="7246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подарок Рисунок 21">
            <a:extLst>
              <a:ext uri="{FF2B5EF4-FFF2-40B4-BE49-F238E27FC236}">
                <a16:creationId xmlns:a16="http://schemas.microsoft.com/office/drawing/2014/main" id="{95397BF5-22EB-444B-8DDF-D4D8DA5AD4E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260731" y="1006641"/>
            <a:ext cx="893403" cy="966381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4A93A6A-BB49-41E2-87A7-0F28F6B071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1822" y="359398"/>
            <a:ext cx="7011008" cy="6139204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A38C012C-A076-4538-B273-D5C87AF416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790" y="338262"/>
            <a:ext cx="6907071" cy="616033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6CD652C-CC06-46B1-8BC4-AE44EEBF88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343" y="3428998"/>
            <a:ext cx="2421081" cy="242108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5B0E9AFB-6765-48B2-9FE1-E43D40EFD565}"/>
              </a:ext>
            </a:extLst>
          </p:cNvPr>
          <p:cNvSpPr txBox="1"/>
          <p:nvPr/>
        </p:nvSpPr>
        <p:spPr>
          <a:xfrm>
            <a:off x="1627561" y="6130363"/>
            <a:ext cx="476290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Два мышонка прятались в шкафу.</a:t>
            </a:r>
            <a:endParaRPr lang="ru-UA" sz="2400" b="1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DBF1C0A8-2659-49CA-BC03-21C9C254665B}"/>
              </a:ext>
            </a:extLst>
          </p:cNvPr>
          <p:cNvSpPr txBox="1"/>
          <p:nvPr/>
        </p:nvSpPr>
        <p:spPr>
          <a:xfrm>
            <a:off x="2197446" y="6130362"/>
            <a:ext cx="3473067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ru-RU" sz="2400" b="1" dirty="0"/>
              <a:t>Их искала кошка Дашка.</a:t>
            </a:r>
            <a:endParaRPr lang="ru-UA" sz="2400" b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34400D9-DE93-4902-854A-ACC632E52AB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6589530" y="4677322"/>
            <a:ext cx="2062208" cy="2062208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849B4422-FDFC-4A7E-8A94-D2558EF305A5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:a16="http://schemas.microsoft.com/office/drawing/2014/main" id="{DC4F805E-656F-4D6E-97FC-B4F0FDEC5B80}"/>
              </a:ext>
            </a:extLst>
          </p:cNvPr>
          <p:cNvSpPr txBox="1"/>
          <p:nvPr/>
        </p:nvSpPr>
        <p:spPr>
          <a:xfrm>
            <a:off x="849470" y="6210353"/>
            <a:ext cx="6350713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В шкафу мышата нашли под шубой шахматы.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45" name="Рисунок 44">
            <a:extLst>
              <a:ext uri="{FF2B5EF4-FFF2-40B4-BE49-F238E27FC236}">
                <a16:creationId xmlns:a16="http://schemas.microsoft.com/office/drawing/2014/main" id="{8B598F09-D89C-41C5-B315-FF37718E1EF6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80209F5E-617D-4A69-8593-6565724173EF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47" name="Рисунок 46">
            <a:extLst>
              <a:ext uri="{FF2B5EF4-FFF2-40B4-BE49-F238E27FC236}">
                <a16:creationId xmlns:a16="http://schemas.microsoft.com/office/drawing/2014/main" id="{38C0A0EC-484C-4DAC-8581-D7AA62E0D6A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48" name="Рисунок 47">
            <a:extLst>
              <a:ext uri="{FF2B5EF4-FFF2-40B4-BE49-F238E27FC236}">
                <a16:creationId xmlns:a16="http://schemas.microsoft.com/office/drawing/2014/main" id="{A3D511CD-4DFC-47C7-9084-13850E83AC9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49" name="TextBox 48">
            <a:extLst>
              <a:ext uri="{FF2B5EF4-FFF2-40B4-BE49-F238E27FC236}">
                <a16:creationId xmlns:a16="http://schemas.microsoft.com/office/drawing/2014/main" id="{979046F4-B9C7-4663-B386-6D600D106718}"/>
              </a:ext>
            </a:extLst>
          </p:cNvPr>
          <p:cNvSpPr txBox="1"/>
          <p:nvPr/>
        </p:nvSpPr>
        <p:spPr>
          <a:xfrm>
            <a:off x="1116927" y="5876009"/>
            <a:ext cx="5491824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Глупые мышата стали кидать шахматы.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Но шахматы стали падать.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B389FB56-CE7F-4007-AB6B-EA0FF600EC0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42BB88CB-FD9C-4BA9-8C36-0377F6A1B2C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2" name="Рисунок 51">
            <a:extLst>
              <a:ext uri="{FF2B5EF4-FFF2-40B4-BE49-F238E27FC236}">
                <a16:creationId xmlns:a16="http://schemas.microsoft.com/office/drawing/2014/main" id="{5C3F7985-B20A-4DCF-98CF-E4C916EED552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53" name="Рисунок 52">
            <a:extLst>
              <a:ext uri="{FF2B5EF4-FFF2-40B4-BE49-F238E27FC236}">
                <a16:creationId xmlns:a16="http://schemas.microsoft.com/office/drawing/2014/main" id="{4FA9F0E8-60C0-4C89-9008-7893669C1357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4149288" y="4221555"/>
            <a:ext cx="379731" cy="682843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207EDD3-75FF-4F06-B26A-AEA9AFB54FEC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2914084" y="4272714"/>
            <a:ext cx="701101" cy="786452"/>
          </a:xfrm>
          <a:prstGeom prst="rect">
            <a:avLst/>
          </a:prstGeom>
        </p:spPr>
      </p:pic>
      <p:pic>
        <p:nvPicPr>
          <p:cNvPr id="55" name="Рисунок 54">
            <a:extLst>
              <a:ext uri="{FF2B5EF4-FFF2-40B4-BE49-F238E27FC236}">
                <a16:creationId xmlns:a16="http://schemas.microsoft.com/office/drawing/2014/main" id="{4C3E77DF-6A55-422C-89F3-4A12927EC1F7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55871"/>
            <a:ext cx="1238924" cy="2421081"/>
          </a:xfrm>
          <a:prstGeom prst="rect">
            <a:avLst/>
          </a:prstGeom>
        </p:spPr>
      </p:pic>
      <p:sp>
        <p:nvSpPr>
          <p:cNvPr id="56" name="TextBox 55">
            <a:extLst>
              <a:ext uri="{FF2B5EF4-FFF2-40B4-BE49-F238E27FC236}">
                <a16:creationId xmlns:a16="http://schemas.microsoft.com/office/drawing/2014/main" id="{DA3D415B-DC48-4AD5-9FF8-734BB1AD08DE}"/>
              </a:ext>
            </a:extLst>
          </p:cNvPr>
          <p:cNvSpPr txBox="1"/>
          <p:nvPr/>
        </p:nvSpPr>
        <p:spPr>
          <a:xfrm>
            <a:off x="1107875" y="6093111"/>
            <a:ext cx="5578900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/>
            <a:r>
              <a:rPr lang="ru-RU" sz="2400" b="1" dirty="0">
                <a:solidFill>
                  <a:prstClr val="black"/>
                </a:solidFill>
              </a:rPr>
              <a:t>И мышат сразу услышала кошка Дашка.</a:t>
            </a:r>
          </a:p>
        </p:txBody>
      </p:sp>
      <p:pic>
        <p:nvPicPr>
          <p:cNvPr id="57" name="Рисунок 56">
            <a:extLst>
              <a:ext uri="{FF2B5EF4-FFF2-40B4-BE49-F238E27FC236}">
                <a16:creationId xmlns:a16="http://schemas.microsoft.com/office/drawing/2014/main" id="{112772AB-997F-4B07-BC0B-2919A60E470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0534"/>
            <a:ext cx="1293975" cy="2426418"/>
          </a:xfrm>
          <a:prstGeom prst="rect">
            <a:avLst/>
          </a:prstGeom>
        </p:spPr>
      </p:pic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4D68CB53-D925-495F-B6F6-CE72CCAE5F5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961" b="89844" l="9473" r="91016">
                        <a14:foregroundMark x1="25195" y1="32227" x2="25879" y2="27734"/>
                        <a14:foregroundMark x1="29102" y1="22754" x2="29102" y2="21600"/>
                        <a14:foregroundMark x1="29004" y1="20117" x2="27051" y2="19922"/>
                        <a14:foregroundMark x1="26404" y1="26203" x2="25977" y2="27734"/>
                        <a14:foregroundMark x1="27637" y1="21777" x2="26495" y2="25876"/>
                        <a14:foregroundMark x1="25823" y1="38965" x2="25977" y2="37500"/>
                        <a14:foregroundMark x1="25195" y1="44922" x2="25463" y2="42383"/>
                        <a14:foregroundMark x1="28418" y1="34180" x2="29395" y2="37305"/>
                        <a14:foregroundMark x1="33490" y1="38432" x2="34668" y2="38184"/>
                        <a14:foregroundMark x1="30957" y1="38965" x2="31295" y2="38894"/>
                        <a14:foregroundMark x1="33751" y1="48490" x2="34375" y2="49902"/>
                        <a14:foregroundMark x1="30664" y1="41504" x2="31924" y2="44355"/>
                        <a14:foregroundMark x1="12793" y1="60840" x2="11621" y2="61328"/>
                        <a14:foregroundMark x1="10547" y1="60938" x2="10547" y2="60938"/>
                        <a14:foregroundMark x1="9473" y1="60352" x2="9473" y2="60352"/>
                        <a14:foregroundMark x1="9473" y1="60352" x2="10352" y2="61914"/>
                        <a14:foregroundMark x1="90723" y1="58887" x2="91016" y2="59766"/>
                        <a14:foregroundMark x1="61816" y1="51660" x2="54004" y2="47070"/>
                        <a14:foregroundMark x1="27441" y1="20703" x2="27441" y2="20703"/>
                        <a14:foregroundMark x1="25977" y1="23047" x2="25488" y2="22168"/>
                        <a14:foregroundMark x1="28418" y1="19922" x2="26855" y2="20215"/>
                        <a14:foregroundMark x1="25977" y1="22656" x2="25977" y2="22070"/>
                        <a14:foregroundMark x1="26465" y1="22461" x2="26465" y2="23535"/>
                        <a14:backgroundMark x1="14551" y1="54590" x2="17188" y2="45898"/>
                        <a14:backgroundMark x1="11426" y1="73438" x2="22852" y2="81348"/>
                        <a14:backgroundMark x1="34180" y1="84961" x2="27930" y2="77930"/>
                        <a14:backgroundMark x1="27734" y1="73730" x2="40625" y2="81934"/>
                        <a14:backgroundMark x1="39648" y1="84668" x2="52051" y2="87500"/>
                        <a14:backgroundMark x1="60840" y1="83301" x2="72266" y2="80176"/>
                        <a14:backgroundMark x1="82031" y1="74316" x2="87598" y2="71777"/>
                        <a14:backgroundMark x1="88770" y1="66504" x2="84375" y2="69531"/>
                        <a14:backgroundMark x1="89063" y1="56934" x2="82324" y2="52930"/>
                        <a14:backgroundMark x1="82910" y1="68164" x2="88184" y2="65332"/>
                        <a14:backgroundMark x1="89648" y1="64746" x2="76465" y2="72949"/>
                        <a14:backgroundMark x1="80078" y1="70020" x2="79297" y2="72266"/>
                        <a14:backgroundMark x1="79785" y1="36426" x2="75684" y2="20508"/>
                        <a14:backgroundMark x1="70801" y1="16309" x2="47559" y2="23828"/>
                        <a14:backgroundMark x1="55664" y1="28223" x2="45898" y2="35254"/>
                        <a14:backgroundMark x1="45898" y1="42285" x2="51172" y2="24414"/>
                        <a14:backgroundMark x1="59082" y1="14844" x2="41406" y2="26367"/>
                        <a14:backgroundMark x1="40820" y1="32715" x2="36426" y2="33691"/>
                        <a14:backgroundMark x1="34668" y1="40918" x2="33902" y2="43911"/>
                        <a14:backgroundMark x1="34668" y1="50391" x2="34771" y2="49738"/>
                        <a14:backgroundMark x1="46973" y1="44238" x2="53418" y2="34961"/>
                        <a14:backgroundMark x1="59863" y1="29688" x2="64160" y2="36230"/>
                        <a14:backgroundMark x1="61914" y1="48242" x2="64941" y2="45508"/>
                        <a14:backgroundMark x1="64746" y1="44238" x2="61230" y2="36133"/>
                        <a14:backgroundMark x1="61230" y1="36133" x2="61230" y2="35547"/>
                        <a14:backgroundMark x1="61035" y1="31738" x2="60449" y2="19922"/>
                        <a14:backgroundMark x1="70508" y1="16504" x2="58301" y2="8887"/>
                        <a14:backgroundMark x1="66602" y1="13086" x2="75586" y2="21777"/>
                        <a14:backgroundMark x1="79590" y1="31152" x2="77637" y2="41211"/>
                        <a14:backgroundMark x1="76758" y1="51074" x2="78418" y2="42383"/>
                        <a14:backgroundMark x1="74219" y1="49023" x2="72461" y2="45508"/>
                        <a14:backgroundMark x1="72266" y1="47363" x2="74023" y2="50195"/>
                        <a14:backgroundMark x1="78516" y1="53223" x2="80078" y2="54102"/>
                        <a14:backgroundMark x1="89648" y1="58301" x2="77637" y2="53613"/>
                        <a14:backgroundMark x1="77539" y1="53320" x2="81543" y2="54980"/>
                        <a14:backgroundMark x1="78516" y1="54980" x2="75977" y2="53906"/>
                        <a14:backgroundMark x1="47656" y1="45410" x2="44824" y2="43652"/>
                        <a14:backgroundMark x1="27441" y1="86914" x2="11328" y2="75195"/>
                        <a14:backgroundMark x1="22070" y1="72070" x2="12500" y2="65625"/>
                        <a14:backgroundMark x1="37109" y1="77344" x2="41309" y2="79883"/>
                        <a14:backgroundMark x1="18457" y1="49414" x2="18359" y2="43945"/>
                        <a14:backgroundMark x1="23145" y1="44043" x2="24512" y2="41992"/>
                        <a14:backgroundMark x1="24512" y1="41992" x2="24512" y2="41992"/>
                        <a14:backgroundMark x1="25098" y1="41406" x2="25098" y2="42383"/>
                        <a14:backgroundMark x1="34668" y1="43945" x2="33301" y2="38965"/>
                        <a14:backgroundMark x1="33203" y1="40723" x2="33887" y2="43945"/>
                        <a14:backgroundMark x1="33008" y1="43945" x2="34668" y2="48145"/>
                        <a14:backgroundMark x1="23438" y1="29980" x2="21191" y2="27148"/>
                        <a14:backgroundMark x1="23535" y1="26563" x2="22266" y2="25586"/>
                        <a14:backgroundMark x1="24316" y1="25781" x2="25098" y2="25586"/>
                        <a14:backgroundMark x1="26270" y1="25293" x2="25488" y2="24023"/>
                        <a14:backgroundMark x1="25948" y1="21980" x2="26758" y2="20996"/>
                        <a14:backgroundMark x1="25690" y1="22293" x2="25813" y2="22143"/>
                        <a14:backgroundMark x1="29004" y1="19922" x2="29883" y2="19922"/>
                        <a14:backgroundMark x1="31250" y1="21094" x2="31250" y2="21094"/>
                        <a14:backgroundMark x1="33887" y1="27148" x2="34180" y2="27832"/>
                        <a14:backgroundMark x1="33594" y1="30566" x2="33301" y2="31934"/>
                        <a14:backgroundMark x1="33301" y1="33984" x2="33496" y2="34570"/>
                        <a14:backgroundMark x1="34863" y1="36230" x2="34863" y2="36230"/>
                        <a14:backgroundMark x1="33301" y1="38770" x2="32129" y2="39063"/>
                        <a14:backgroundMark x1="34863" y1="37891" x2="35449" y2="36426"/>
                        <a14:backgroundMark x1="33301" y1="38770" x2="32227" y2="38965"/>
                        <a14:backgroundMark x1="33301" y1="38184" x2="32227" y2="38477"/>
                        <a14:backgroundMark x1="32227" y1="38770" x2="31348" y2="38965"/>
                        <a14:backgroundMark x1="31348" y1="39258" x2="31348" y2="41016"/>
                        <a14:backgroundMark x1="31934" y1="45117" x2="31934" y2="42871"/>
                        <a14:backgroundMark x1="33203" y1="39551" x2="34375" y2="38184"/>
                        <a14:backgroundMark x1="22070" y1="36230" x2="22656" y2="39551"/>
                        <a14:backgroundMark x1="25195" y1="39746" x2="25195" y2="39746"/>
                        <a14:backgroundMark x1="25195" y1="39453" x2="24023" y2="38477"/>
                        <a14:backgroundMark x1="25195" y1="38965" x2="25195" y2="41699"/>
                        <a14:backgroundMark x1="64063" y1="48145" x2="59863" y2="47363"/>
                        <a14:backgroundMark x1="92090" y1="59082" x2="92676" y2="59766"/>
                        <a14:backgroundMark x1="25488" y1="23242" x2="25195" y2="21582"/>
                      </a14:backgroundRemoval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4058" y="4008509"/>
            <a:ext cx="1777647" cy="1777647"/>
          </a:xfrm>
          <a:prstGeom prst="rect">
            <a:avLst/>
          </a:prstGeom>
        </p:spPr>
      </p:pic>
      <p:pic>
        <p:nvPicPr>
          <p:cNvPr id="59" name="Рисунок 58">
            <a:extLst>
              <a:ext uri="{FF2B5EF4-FFF2-40B4-BE49-F238E27FC236}">
                <a16:creationId xmlns:a16="http://schemas.microsoft.com/office/drawing/2014/main" id="{286B96B9-91CE-4C14-85B0-254B690204E9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74674"/>
            <a:ext cx="2822693" cy="329212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4807C811-DBD3-4F26-A23D-BE182D3E5B8D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300685" y="4945266"/>
            <a:ext cx="379731" cy="682843"/>
          </a:xfrm>
          <a:prstGeom prst="rect">
            <a:avLst/>
          </a:prstGeom>
        </p:spPr>
      </p:pic>
      <p:pic>
        <p:nvPicPr>
          <p:cNvPr id="61" name="Рисунок 60">
            <a:extLst>
              <a:ext uri="{FF2B5EF4-FFF2-40B4-BE49-F238E27FC236}">
                <a16:creationId xmlns:a16="http://schemas.microsoft.com/office/drawing/2014/main" id="{10039F45-128F-4704-967E-7EA4BFEB1BE4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94296" y="4970189"/>
            <a:ext cx="701101" cy="786452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0867E25B-CD44-40E0-8D4F-9F50F5741F25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5504" y="3656798"/>
            <a:ext cx="2481067" cy="2481067"/>
          </a:xfrm>
          <a:prstGeom prst="rect">
            <a:avLst/>
          </a:prstGeom>
        </p:spPr>
      </p:pic>
      <p:pic>
        <p:nvPicPr>
          <p:cNvPr id="63" name="Рисунок 62">
            <a:extLst>
              <a:ext uri="{FF2B5EF4-FFF2-40B4-BE49-F238E27FC236}">
                <a16:creationId xmlns:a16="http://schemas.microsoft.com/office/drawing/2014/main" id="{333D0073-5F23-43B2-93D0-983F3D0D6B14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 flipH="1">
            <a:off x="1292823" y="4635330"/>
            <a:ext cx="749481" cy="1464621"/>
          </a:xfrm>
          <a:prstGeom prst="rect">
            <a:avLst/>
          </a:prstGeom>
        </p:spPr>
      </p:pic>
      <p:sp>
        <p:nvSpPr>
          <p:cNvPr id="64" name="TextBox 63">
            <a:extLst>
              <a:ext uri="{FF2B5EF4-FFF2-40B4-BE49-F238E27FC236}">
                <a16:creationId xmlns:a16="http://schemas.microsoft.com/office/drawing/2014/main" id="{61D872D1-2F71-457C-9B38-85509DE31CB4}"/>
              </a:ext>
            </a:extLst>
          </p:cNvPr>
          <p:cNvSpPr txBox="1"/>
          <p:nvPr/>
        </p:nvSpPr>
        <p:spPr>
          <a:xfrm>
            <a:off x="859058" y="5929669"/>
            <a:ext cx="6076535" cy="83099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Шустрая Дашка прыгнула в шкаф и мышата</a:t>
            </a:r>
          </a:p>
          <a:p>
            <a:pPr lvl="0" algn="ctr"/>
            <a:r>
              <a:rPr lang="ru-RU" sz="2400" b="1" dirty="0">
                <a:solidFill>
                  <a:prstClr val="black"/>
                </a:solidFill>
              </a:rPr>
              <a:t> убежали. Ох и глупые мышата.</a:t>
            </a:r>
            <a:endParaRPr lang="ru-UA" sz="2400" b="1" dirty="0">
              <a:solidFill>
                <a:prstClr val="black"/>
              </a:solidFill>
            </a:endParaRPr>
          </a:p>
        </p:txBody>
      </p:sp>
      <p:pic>
        <p:nvPicPr>
          <p:cNvPr id="65" name="Рисунок 64">
            <a:extLst>
              <a:ext uri="{FF2B5EF4-FFF2-40B4-BE49-F238E27FC236}">
                <a16:creationId xmlns:a16="http://schemas.microsoft.com/office/drawing/2014/main" id="{530C8FF7-523E-46F4-8816-D1C75344EE72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1925699" y="4284687"/>
            <a:ext cx="925359" cy="1735203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06967F80-0C0C-4E55-A8D9-0C0C0A5A8297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613481" y="981048"/>
            <a:ext cx="2822693" cy="3292125"/>
          </a:xfrm>
          <a:prstGeom prst="rect">
            <a:avLst/>
          </a:prstGeom>
        </p:spPr>
      </p:pic>
      <p:pic>
        <p:nvPicPr>
          <p:cNvPr id="67" name="Рисунок 66">
            <a:extLst>
              <a:ext uri="{FF2B5EF4-FFF2-40B4-BE49-F238E27FC236}">
                <a16:creationId xmlns:a16="http://schemas.microsoft.com/office/drawing/2014/main" id="{99EAC99E-C549-4CAF-8A2F-53CD0EFD3B14}"/>
              </a:ext>
            </a:extLst>
          </p:cNvPr>
          <p:cNvPicPr>
            <a:picLocks noChangeAspect="1"/>
          </p:cNvPicPr>
          <p:nvPr/>
        </p:nvPicPr>
        <p:blipFill rotWithShape="1"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4688" b="97266" l="9961" r="89844">
                        <a14:foregroundMark x1="50391" y1="10645" x2="51465" y2="6738"/>
                        <a14:foregroundMark x1="51758" y1="5273" x2="51172" y2="4785"/>
                        <a14:foregroundMark x1="50586" y1="87988" x2="50149" y2="93916"/>
                        <a14:foregroundMark x1="36323" y1="88259" x2="36621" y2="86621"/>
                        <a14:foregroundMark x1="35840" y1="83398" x2="39355" y2="78027"/>
                        <a14:foregroundMark x1="37695" y1="78223" x2="37500" y2="79395"/>
                        <a14:backgroundMark x1="30371" y1="71191" x2="31055" y2="46484"/>
                        <a14:backgroundMark x1="33496" y1="37012" x2="38281" y2="40430"/>
                        <a14:backgroundMark x1="36035" y1="40723" x2="26855" y2="40918"/>
                        <a14:backgroundMark x1="34180" y1="38672" x2="21973" y2="41602"/>
                        <a14:backgroundMark x1="26270" y1="45801" x2="25098" y2="63477"/>
                        <a14:backgroundMark x1="25098" y1="63477" x2="25098" y2="63477"/>
                        <a14:backgroundMark x1="27734" y1="51270" x2="29395" y2="40918"/>
                        <a14:backgroundMark x1="37207" y1="41211" x2="35547" y2="55176"/>
                        <a14:backgroundMark x1="39453" y1="42676" x2="39453" y2="54395"/>
                        <a14:backgroundMark x1="40332" y1="50488" x2="35547" y2="67578"/>
                        <a14:backgroundMark x1="41309" y1="58887" x2="33203" y2="73438"/>
                        <a14:backgroundMark x1="37500" y1="69238" x2="36914" y2="71777"/>
                        <a14:backgroundMark x1="40039" y1="66406" x2="36621" y2="73730"/>
                        <a14:backgroundMark x1="36914" y1="70410" x2="28516" y2="83789"/>
                        <a14:backgroundMark x1="39453" y1="68945" x2="37207" y2="73730"/>
                        <a14:backgroundMark x1="37207" y1="74316" x2="31250" y2="85059"/>
                        <a14:backgroundMark x1="31250" y1="85059" x2="31250" y2="85059"/>
                        <a14:backgroundMark x1="32227" y1="85547" x2="29980" y2="93359"/>
                        <a14:backgroundMark x1="30469" y1="92285" x2="22559" y2="86035"/>
                        <a14:backgroundMark x1="36560" y1="79239" x2="33203" y2="84180"/>
                        <a14:backgroundMark x1="38379" y1="76563" x2="37296" y2="78157"/>
                        <a14:backgroundMark x1="41699" y1="94043" x2="53223" y2="96387"/>
                        <a14:backgroundMark x1="53223" y1="96387" x2="61719" y2="95605"/>
                        <a14:backgroundMark x1="61719" y1="95605" x2="68164" y2="92480"/>
                        <a14:backgroundMark x1="68164" y1="92480" x2="72754" y2="91797"/>
                        <a14:backgroundMark x1="80664" y1="91113" x2="78516" y2="82813"/>
                        <a14:backgroundMark x1="44434" y1="95605" x2="38672" y2="93945"/>
                        <a14:backgroundMark x1="43848" y1="94238" x2="44434" y2="94238"/>
                        <a14:backgroundMark x1="44238" y1="94727" x2="37500" y2="93652"/>
                        <a14:backgroundMark x1="34180" y1="88086" x2="33887" y2="9169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951" t="-449" r="20438" b="449"/>
          <a:stretch/>
        </p:blipFill>
        <p:spPr>
          <a:xfrm rot="19573981">
            <a:off x="3260554" y="4936383"/>
            <a:ext cx="379731" cy="682843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C8A0C6E7-6AB3-4C95-8B91-FC60287257F6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 rot="12052386" flipH="1">
            <a:off x="3947386" y="4930242"/>
            <a:ext cx="701101" cy="786452"/>
          </a:xfrm>
          <a:prstGeom prst="rect">
            <a:avLst/>
          </a:prstGeom>
        </p:spPr>
      </p:pic>
      <p:pic>
        <p:nvPicPr>
          <p:cNvPr id="69" name="Рисунок 68">
            <a:extLst>
              <a:ext uri="{FF2B5EF4-FFF2-40B4-BE49-F238E27FC236}">
                <a16:creationId xmlns:a16="http://schemas.microsoft.com/office/drawing/2014/main" id="{B425AA21-C3A2-4050-BBE0-706610ECF5D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2203" y="3516139"/>
            <a:ext cx="2481067" cy="2481067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1CD8D7CF-98C3-4B08-8B8F-3548CEC64142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9961" b="89844" l="4980" r="48145">
                        <a14:foregroundMark x1="44336" y1="38867" x2="47656" y2="35059"/>
                        <a14:foregroundMark x1="48145" y1="34570" x2="48145" y2="34570"/>
                        <a14:foregroundMark x1="38477" y1="35840" x2="32910" y2="322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48828"/>
          <a:stretch/>
        </p:blipFill>
        <p:spPr>
          <a:xfrm>
            <a:off x="2194483" y="3462245"/>
            <a:ext cx="1238924" cy="2421081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0B049A66-B3F3-4D6E-9B9A-28C74917C8C3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7538" b="89950" l="17632" r="96222">
                        <a14:foregroundMark x1="52141" y1="70352" x2="51385" y2="62814"/>
                        <a14:foregroundMark x1="51637" y1="49246" x2="51637" y2="45226"/>
                        <a14:foregroundMark x1="17884" y1="7538" x2="17884" y2="7538"/>
                        <a14:foregroundMark x1="89421" y1="33166" x2="96222" y2="34673"/>
                        <a14:foregroundMark x1="51637" y1="36935" x2="51637" y2="36935"/>
                        <a14:backgroundMark x1="48747" y1="36935" x2="46599" y2="29146"/>
                        <a14:backgroundMark x1="49370" y1="39196" x2="48747" y2="36935"/>
                        <a14:backgroundMark x1="43325" y1="34171" x2="33501" y2="60553"/>
                        <a14:backgroundMark x1="39798" y1="48995" x2="41814" y2="55276"/>
                        <a14:backgroundMark x1="43829" y1="47990" x2="43829" y2="44472"/>
                        <a14:backgroundMark x1="45340" y1="37186" x2="45088" y2="44724"/>
                        <a14:backgroundMark x1="49622" y1="40201" x2="46096" y2="41457"/>
                        <a14:backgroundMark x1="47775" y1="36935" x2="47103" y2="34673"/>
                        <a14:backgroundMark x1="49118" y1="41457" x2="47775" y2="36935"/>
                        <a14:backgroundMark x1="48615" y1="31407" x2="48866" y2="36683"/>
                        <a14:backgroundMark x1="51637" y1="32412" x2="50126" y2="34422"/>
                        <a14:backgroundMark x1="49187" y1="36935" x2="48866" y2="38693"/>
                        <a14:backgroundMark x1="49370" y1="35930" x2="49187" y2="36935"/>
                        <a14:backgroundMark x1="49874" y1="36935" x2="49874" y2="35678"/>
                        <a14:backgroundMark x1="49874" y1="40704" x2="49874" y2="36935"/>
                      </a14:backgroundRemoval>
                    </a14:imgEffect>
                  </a14:imgLayer>
                </a14:imgProps>
              </a:ext>
            </a:extLst>
          </a:blip>
          <a:srcRect l="46536" r="1"/>
          <a:stretch/>
        </p:blipFill>
        <p:spPr>
          <a:xfrm>
            <a:off x="4401463" y="3456908"/>
            <a:ext cx="1293975" cy="2426418"/>
          </a:xfrm>
          <a:prstGeom prst="rect">
            <a:avLst/>
          </a:prstGeom>
        </p:spPr>
      </p:pic>
      <p:sp>
        <p:nvSpPr>
          <p:cNvPr id="72" name="Прямоугольник: скругленные углы 71">
            <a:extLst>
              <a:ext uri="{FF2B5EF4-FFF2-40B4-BE49-F238E27FC236}">
                <a16:creationId xmlns:a16="http://schemas.microsoft.com/office/drawing/2014/main" id="{68CAE8DD-9DAE-46DC-AF0B-C14E3E8A4651}"/>
              </a:ext>
            </a:extLst>
          </p:cNvPr>
          <p:cNvSpPr/>
          <p:nvPr/>
        </p:nvSpPr>
        <p:spPr>
          <a:xfrm>
            <a:off x="1167861" y="586409"/>
            <a:ext cx="5660321" cy="5450528"/>
          </a:xfrm>
          <a:prstGeom prst="roundRect">
            <a:avLst/>
          </a:prstGeom>
          <a:solidFill>
            <a:schemeClr val="bg1">
              <a:alpha val="86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73" name="Рисунок 72">
            <a:extLst>
              <a:ext uri="{FF2B5EF4-FFF2-40B4-BE49-F238E27FC236}">
                <a16:creationId xmlns:a16="http://schemas.microsoft.com/office/drawing/2014/main" id="{A6BD20C4-92D5-41F5-BE88-B0161039D00B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1616744" y="724691"/>
            <a:ext cx="1864931" cy="1633031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E425CFD6-4DF0-4A9E-9CA8-3ECD9AF57E09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51160" y="712690"/>
            <a:ext cx="1821510" cy="1623939"/>
          </a:xfrm>
          <a:prstGeom prst="rect">
            <a:avLst/>
          </a:prstGeom>
        </p:spPr>
      </p:pic>
      <p:pic>
        <p:nvPicPr>
          <p:cNvPr id="75" name="Рисунок 74">
            <a:extLst>
              <a:ext uri="{FF2B5EF4-FFF2-40B4-BE49-F238E27FC236}">
                <a16:creationId xmlns:a16="http://schemas.microsoft.com/office/drawing/2014/main" id="{8934C332-AEB6-4D5B-B1C4-736F000950D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4445413" y="2502704"/>
            <a:ext cx="1833005" cy="1629157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7FD272A8-11FF-49C3-9727-4C0B3756A907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1639793" y="4428545"/>
            <a:ext cx="2119297" cy="1627551"/>
          </a:xfrm>
          <a:prstGeom prst="rect">
            <a:avLst/>
          </a:prstGeom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B26C44C1-E401-40B4-889C-D1FCFC324F70}"/>
              </a:ext>
            </a:extLst>
          </p:cNvPr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1655591" y="2514707"/>
            <a:ext cx="2087700" cy="1623939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4F96B344-B444-4C8D-A8E7-A1510452FD6F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39086" y="4397527"/>
            <a:ext cx="1827131" cy="1623938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916CB38-B240-45B6-ADBB-3F823D2DD84C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6568" y="734371"/>
            <a:ext cx="5099882" cy="5099882"/>
          </a:xfrm>
          <a:prstGeom prst="rect">
            <a:avLst/>
          </a:prstGeom>
        </p:spPr>
      </p:pic>
      <p:pic>
        <p:nvPicPr>
          <p:cNvPr id="302" name="Picture 301" descr="image.png"/>
          <p:cNvPicPr>
            <a:picLocks noChangeAspect="1"/>
          </p:cNvPicPr>
          <p:nvPr/>
        </p:nvPicPr>
        <p:blipFill>
          <a:blip r:embed="rId29"/>
          <a:stretch>
            <a:fillRect/>
          </a:stretch>
        </p:blipFill>
        <p:spPr>
          <a:xfrm>
            <a:off x="8765758" y="3109024"/>
            <a:ext cx="2143125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640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00"/>
                            </p:stCondLst>
                            <p:childTnLst>
                              <p:par>
                                <p:cTn id="99" presetID="44" presetClass="path" presetSubtype="0" accel="50000" decel="5000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0.00013 0.00092 L -0.03151 0.00416 C -0.03841 0.0044 -0.04557 0.01041 -0.0513 0.01991 C -0.05768 0.03078 -0.06146 0.04259 -0.06172 0.0544 L -0.06523 0.10903 " pathEditMode="relative" rAng="19020000" ptsTypes="AAAAA">
                                      <p:cBhvr>
                                        <p:cTn id="100" dur="2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93" y="3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2750"/>
                            </p:stCondLst>
                            <p:childTnLst>
                              <p:par>
                                <p:cTn id="10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33333E-6 L 0.05026 -0.04908 C 0.06158 -0.05973 0.07226 -0.05996 0.07981 -0.05093 C 0.0871 -0.04121 0.09088 -0.02408 0.08919 -0.00186 L 0.08307 0.09861 " pathEditMode="relative" rAng="2040000" ptsTypes="AAAAA">
                                      <p:cBhvr>
                                        <p:cTn id="10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055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6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500"/>
                            </p:stCondLst>
                            <p:childTnLst>
                              <p:par>
                                <p:cTn id="151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53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1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55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1.48148E-6 L -0.0569 -0.0875 C -0.06862 -0.10695 -0.08724 -0.11898 -0.10703 -0.12315 C -0.13021 -0.12778 -0.14909 -0.12199 -0.16289 -0.10671 L -0.22838 -0.04259 " pathEditMode="relative" rAng="360000" ptsTypes="AAAAA">
                                      <p:cBhvr>
                                        <p:cTn id="208" dur="2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20" y="-7245"/>
                                    </p:animMotion>
                                  </p:childTnLst>
                                </p:cTn>
                              </p:par>
                              <p:par>
                                <p:cTn id="209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0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10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8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0.00023 L -0.06393 0.00578 C -0.07721 0.00694 -0.09674 0.01134 -0.11731 0.01782 C -0.14062 0.02523 -0.15924 0.03264 -0.17187 0.03958 L -0.23294 0.07268 " pathEditMode="relative" rAng="21000000" ptsTypes="AAAAA">
                                      <p:cBhvr>
                                        <p:cTn id="223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  <p:par>
                                <p:cTn id="224" presetID="4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0023 L -0.06393 0.00579 C -0.07721 0.00694 -0.09675 0.01134 -0.11732 0.01782 C -0.1405 0.02569 -0.15912 0.03264 -0.17175 0.03958 L -0.23294 0.07268 " pathEditMode="relative" rAng="21000000" ptsTypes="AAAAA">
                                      <p:cBhvr>
                                        <p:cTn id="225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45" y="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>
                      <p:stCondLst>
                        <p:cond delay="indefinite"/>
                      </p:stCondLst>
                      <p:childTnLst>
                        <p:par>
                          <p:cTn id="227" fill="hold">
                            <p:stCondLst>
                              <p:cond delay="0"/>
                            </p:stCondLst>
                            <p:childTnLst>
                              <p:par>
                                <p:cTn id="2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0" fill="hold">
                            <p:stCondLst>
                              <p:cond delay="500"/>
                            </p:stCondLst>
                            <p:childTnLst>
                              <p:par>
                                <p:cTn id="2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3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8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8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0" fill="hold">
                      <p:stCondLst>
                        <p:cond delay="0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>
                      <p:stCondLst>
                        <p:cond delay="indefinite"/>
                      </p:stCondLst>
                      <p:childTnLst>
                        <p:par>
                          <p:cTn id="298" fill="hold">
                            <p:stCondLst>
                              <p:cond delay="0"/>
                            </p:stCondLst>
                            <p:childTnLst>
                              <p:par>
                                <p:cTn id="2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14" grpId="0" animBg="1"/>
      <p:bldP spid="14" grpId="1" animBg="1"/>
      <p:bldP spid="30" grpId="0" animBg="1"/>
      <p:bldP spid="30" grpId="1" animBg="1"/>
      <p:bldP spid="44" grpId="0" animBg="1"/>
      <p:bldP spid="44" grpId="1" animBg="1"/>
      <p:bldP spid="49" grpId="0" animBg="1"/>
      <p:bldP spid="49" grpId="1" animBg="1"/>
      <p:bldP spid="49" grpId="2" animBg="1"/>
      <p:bldP spid="56" grpId="0" animBg="1"/>
      <p:bldP spid="56" grpId="1" animBg="1"/>
      <p:bldP spid="64" grpId="0" animBg="1"/>
      <p:bldP spid="64" grpId="1" animBg="1"/>
      <p:bldP spid="72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52</Words>
  <Application>Microsoft Office PowerPoint</Application>
  <PresentationFormat>Широкоэкранный</PresentationFormat>
  <Paragraphs>8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14</cp:revision>
  <dcterms:created xsi:type="dcterms:W3CDTF">2024-08-19T17:59:17Z</dcterms:created>
  <dcterms:modified xsi:type="dcterms:W3CDTF">2024-08-21T13:21:31Z</dcterms:modified>
</cp:coreProperties>
</file>