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1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44" y="1022771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934967" y="200443"/>
            <a:ext cx="3715521" cy="2762502"/>
            <a:chOff x="2230469" y="419020"/>
            <a:chExt cx="2283982" cy="163798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0469" y="419020"/>
              <a:ext cx="2283982" cy="163798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544" y="628088"/>
              <a:ext cx="1633751" cy="122531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65" y="543830"/>
            <a:ext cx="3407269" cy="3486834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60" y="90055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7254972" y="253166"/>
            <a:ext cx="3518357" cy="2498183"/>
            <a:chOff x="4307180" y="1791013"/>
            <a:chExt cx="2539514" cy="163798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7180" y="1791013"/>
              <a:ext cx="2539514" cy="163798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838" y="1981593"/>
              <a:ext cx="1328113" cy="1360996"/>
            </a:xfrm>
            <a:prstGeom prst="rect">
              <a:avLst/>
            </a:prstGeom>
          </p:spPr>
        </p:pic>
      </p:grpSp>
      <p:pic>
        <p:nvPicPr>
          <p:cNvPr id="32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31" y="490648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025079" y="4152205"/>
            <a:ext cx="3526971" cy="2609261"/>
            <a:chOff x="9537640" y="2061747"/>
            <a:chExt cx="2539514" cy="16379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7640" y="2061747"/>
              <a:ext cx="2539514" cy="163798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42" y="2218872"/>
              <a:ext cx="1210911" cy="1356989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42" y="4859064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7309092" y="4152205"/>
            <a:ext cx="3715522" cy="2452629"/>
            <a:chOff x="6858449" y="444737"/>
            <a:chExt cx="2539514" cy="163798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449" y="444737"/>
              <a:ext cx="2539514" cy="163798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31" b="99453" l="109" r="94457">
                          <a14:foregroundMark x1="761" y1="32285" x2="16522" y2="38714"/>
                          <a14:foregroundMark x1="4891" y1="67715" x2="49783" y2="63885"/>
                          <a14:foregroundMark x1="22283" y1="85773" x2="60435" y2="77155"/>
                          <a14:foregroundMark x1="52174" y1="96990" x2="82283" y2="58824"/>
                          <a14:foregroundMark x1="82283" y1="58824" x2="92609" y2="27907"/>
                          <a14:foregroundMark x1="67609" y1="6703" x2="32283" y2="17100"/>
                          <a14:foregroundMark x1="32283" y1="17100" x2="16957" y2="25581"/>
                          <a14:foregroundMark x1="16957" y1="25581" x2="16522" y2="26676"/>
                          <a14:foregroundMark x1="2391" y1="63748" x2="1522" y2="55130"/>
                          <a14:foregroundMark x1="1522" y1="55130" x2="5652" y2="41040"/>
                          <a14:foregroundMark x1="435" y1="52804" x2="5217" y2="41724"/>
                          <a14:foregroundMark x1="5217" y1="41724" x2="6848" y2="39808"/>
                          <a14:foregroundMark x1="1739" y1="61012" x2="1413" y2="52668"/>
                          <a14:foregroundMark x1="1413" y1="52668" x2="3152" y2="44323"/>
                          <a14:foregroundMark x1="3152" y1="44323" x2="6304" y2="39945"/>
                          <a14:foregroundMark x1="217" y1="57866" x2="1957" y2="63201"/>
                          <a14:foregroundMark x1="49678" y1="98222" x2="53043" y2="98632"/>
                          <a14:foregroundMark x1="46304" y1="97811" x2="49678" y2="98222"/>
                          <a14:foregroundMark x1="53043" y1="98632" x2="61630" y2="97401"/>
                          <a14:foregroundMark x1="65978" y1="95896" x2="66087" y2="94391"/>
                          <a14:foregroundMark x1="52826" y1="99453" x2="59783" y2="98358"/>
                          <a14:foregroundMark x1="59783" y1="98358" x2="60109" y2="97948"/>
                          <a14:foregroundMark x1="67065" y1="95622" x2="70000" y2="94528"/>
                          <a14:foregroundMark x1="89457" y1="68947" x2="92283" y2="58824"/>
                          <a14:foregroundMark x1="92283" y1="58824" x2="92283" y2="56908"/>
                          <a14:foregroundMark x1="91304" y1="56635" x2="89891" y2="53215"/>
                          <a14:foregroundMark x1="94457" y1="35294" x2="89457" y2="50479"/>
                          <a14:foregroundMark x1="88152" y1="52804" x2="90761" y2="47743"/>
                          <a14:foregroundMark x1="88152" y1="71683" x2="91739" y2="62244"/>
                          <a14:foregroundMark x1="85109" y1="20520" x2="77500" y2="18194"/>
                          <a14:foregroundMark x1="62826" y1="4241" x2="56304" y2="1642"/>
                          <a14:foregroundMark x1="54239" y1="1231" x2="44022" y2="3010"/>
                          <a14:backgroundMark x1="46413" y1="98222" x2="46413" y2="98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88213" y="884831"/>
              <a:ext cx="1152034" cy="915366"/>
            </a:xfrm>
            <a:prstGeom prst="rect">
              <a:avLst/>
            </a:prstGeom>
          </p:spPr>
        </p:pic>
      </p:grp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044" y="1502257"/>
            <a:ext cx="253365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17</cp:revision>
  <dcterms:created xsi:type="dcterms:W3CDTF">2024-02-27T17:10:00Z</dcterms:created>
  <dcterms:modified xsi:type="dcterms:W3CDTF">2024-10-28T09:27:03Z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BB2B99A2EA6D485FBAE8B946A1C60FB2_12</vt:lpwstr>
  </property>
  <property fmtid="{D5CDD505-2E9C-101B-9397-08002B2CF9AE}" pid="3" name="KSOProductBuildVer">
    <vt:lpwstr>1033-12.2.0.17153</vt:lpwstr>
  </property>
</Properties>
</file>