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8765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FA28-C2A7-409E-B3CD-5C0E237D191B}"/>
</file>

<file path=customXml/itemProps2.xml><?xml version="1.0" encoding="utf-8"?>
<ds:datastoreItem xmlns:ds="http://schemas.openxmlformats.org/officeDocument/2006/customXml" ds:itemID="{1D66B415-6FF3-4D81-A5BE-AD23C0D95431}"/>
</file>

<file path=customXml/itemProps3.xml><?xml version="1.0" encoding="utf-8"?>
<ds:datastoreItem xmlns:ds="http://schemas.openxmlformats.org/officeDocument/2006/customXml" ds:itemID="{51C3CFA7-6FDB-4C45-AA3C-D134075B90A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