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9" d="100"/>
          <a:sy n="89" d="100"/>
        </p:scale>
        <p:origin x="360" y="10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4C70F-B469-458E-AB98-2DD2CFB677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D99E5D65-EE9D-4DE8-AA53-AD9B3F0842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A648A5E-697A-4061-AE43-E5F5FC491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0A45157-0962-4519-8EA6-474611BF1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D0DB68D-10BE-4CB5-A780-1F54F2C72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90496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0CF467-19BB-4928-A227-312AA6C52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E3CE542C-840B-4138-9419-A265869D09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6A5FB00-98D7-428F-8602-A0F635591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FB41F6B-1A00-4A9C-A20F-4E1E3FF80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8059813-0D25-47E8-A6EC-7852914B7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53315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C1795004-96EF-4EE1-A2D9-C0CD815070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55F6ECFE-71BD-4C01-85A9-56D7B9C15F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F04426C-3E60-4FCD-A855-25936E55B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2123F6F-4330-4D2F-A823-5DBE7AEA5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2C03601-516C-473B-B3B2-F99A3B56B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35866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9D3542-91D3-4F4B-A5C1-53BE40D69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84D0CA3-6C73-4868-A5A1-EA12E4D8E5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701EA97-5464-44E5-A2C9-A58883F51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6868886-EDDC-44C7-8223-D716B0D80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F7C767C-E852-43E7-8874-2886FC581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33159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BD2268-0B7B-4A57-AA16-0921840B0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AA79526-BBF5-4929-BD82-662817B343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0E4CD03-4700-48C6-9268-E772AC192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78AFEDC-40F0-4FC6-969E-2E89C8516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B1A24F7-2FF3-4E92-B026-F5A5DE3FD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04441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A49D82-065D-4548-B437-3702226FE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1ADB36D-5F30-4AA3-8555-E4AB400FFF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7EC268C-E6C8-46A0-94F6-C6E25DE73D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BB41E63-A70B-4734-98FB-E4F3044FB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A176DA9-422F-4E8C-8325-EB9900CAD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E9D68DAF-BBBA-4A2F-9423-3181975A6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91567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089C2B-F97A-4B25-95D8-76D89CDA2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F4E142C-9640-4B1B-ABFC-395C7B13B6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EF596EE-2777-401D-B882-5790F75136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9332C121-0EFB-4E83-93E6-4BAEB197EE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5CC7BC3A-8C33-452A-B372-F7B74F8B4F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8B5C83C0-CB4E-4C76-8F64-87B5A5068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EF113F10-DA9D-486C-A4A2-12F0BD1E2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206D99BC-4D17-4B1B-8AFF-3A095F05B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080813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EE900A-48F3-4FE3-9915-644B7608F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640F4DD5-2865-4D8A-BDB7-E2AAAEF47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1C816F11-0F16-41EA-AA6E-A3183136B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A7DB0BA3-2E0F-4F1B-A1CE-E6F243B54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5679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DCFA2060-698B-4776-B478-582358CA7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60D918B5-EE8F-4A01-B1E6-E298EE24B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67EFC569-EB21-4509-806C-1559EA55A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34978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CB0608-CDDC-4E1E-B079-0F860B0D0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76C3819-EF81-4A23-91FC-4938438719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F19BEBCA-C6B7-420E-B6B4-BB7F632772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036267D4-AD9A-4953-B729-60E60F1E4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C88A3DE-8D64-46A7-80D3-19D16742A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6B47586-94B7-4520-9D43-104AAB9F8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53957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5CB226-C9A9-4F93-AEBD-9B0C35CC9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200F4790-329C-4DAC-AEC4-30528E4F94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D58D36A-BD21-4ABB-8AA0-A192D64B7F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6E39E79-B8C1-4B23-B533-A0D2853F0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D4A2A91-00AD-40B8-80EA-72A46C662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00D916D-545D-4DE3-A06D-9B2287E5D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8125130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25A2B4E0-E4EC-497B-B918-829A44405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2EDAE51-9ED3-487B-B8BB-B32B61E785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BC4B87F-84CD-4D2B-8F2C-CCD8365932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B883154-1A4E-4CF7-AD9D-8F2264E87F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F6C4D4E-42B1-4D73-8231-1545D82888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71249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E43109A-729C-48A8-846B-98A4E08CDB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813" y="12560"/>
            <a:ext cx="12144374" cy="683287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A09DB8E-AE8A-49C4-9DFA-567904BA07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1487" y="3100817"/>
            <a:ext cx="3528205" cy="3528205"/>
          </a:xfrm>
          <a:prstGeom prst="rect">
            <a:avLst/>
          </a:prstGeom>
        </p:spPr>
      </p:pic>
      <p:sp>
        <p:nvSpPr>
          <p:cNvPr id="45" name="Овал 44">
            <a:extLst>
              <a:ext uri="{FF2B5EF4-FFF2-40B4-BE49-F238E27FC236}">
                <a16:creationId xmlns:a16="http://schemas.microsoft.com/office/drawing/2014/main" id="{809C3077-A3A4-4C1A-96C7-698A3689FB2A}"/>
              </a:ext>
            </a:extLst>
          </p:cNvPr>
          <p:cNvSpPr/>
          <p:nvPr/>
        </p:nvSpPr>
        <p:spPr>
          <a:xfrm>
            <a:off x="7407041" y="3340919"/>
            <a:ext cx="660400" cy="62992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uk-UA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D7AD177-81B9-4FE7-BF40-70C6F574A8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98" y="3834820"/>
            <a:ext cx="3010619" cy="3010619"/>
          </a:xfrm>
          <a:prstGeom prst="rect">
            <a:avLst/>
          </a:prstGeom>
        </p:spPr>
      </p:pic>
      <p:sp>
        <p:nvSpPr>
          <p:cNvPr id="43" name="Овал 42">
            <a:extLst>
              <a:ext uri="{FF2B5EF4-FFF2-40B4-BE49-F238E27FC236}">
                <a16:creationId xmlns:a16="http://schemas.microsoft.com/office/drawing/2014/main" id="{750C4056-3700-4B67-BA14-F0EE5733F3CD}"/>
              </a:ext>
            </a:extLst>
          </p:cNvPr>
          <p:cNvSpPr/>
          <p:nvPr/>
        </p:nvSpPr>
        <p:spPr>
          <a:xfrm>
            <a:off x="1392207" y="4234999"/>
            <a:ext cx="660400" cy="62992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uk-UA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E7E4E98-E627-4D42-824C-2F612E7418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790" y="3253362"/>
            <a:ext cx="3528204" cy="3528204"/>
          </a:xfrm>
          <a:prstGeom prst="rect">
            <a:avLst/>
          </a:prstGeom>
        </p:spPr>
      </p:pic>
      <p:sp>
        <p:nvSpPr>
          <p:cNvPr id="44" name="Овал 43">
            <a:extLst>
              <a:ext uri="{FF2B5EF4-FFF2-40B4-BE49-F238E27FC236}">
                <a16:creationId xmlns:a16="http://schemas.microsoft.com/office/drawing/2014/main" id="{B29A529B-D455-44A2-9DCA-712C1C47032E}"/>
              </a:ext>
            </a:extLst>
          </p:cNvPr>
          <p:cNvSpPr/>
          <p:nvPr/>
        </p:nvSpPr>
        <p:spPr>
          <a:xfrm>
            <a:off x="4328692" y="3757479"/>
            <a:ext cx="660400" cy="62992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uk-UA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Хмара 11">
            <a:extLst>
              <a:ext uri="{FF2B5EF4-FFF2-40B4-BE49-F238E27FC236}">
                <a16:creationId xmlns:a16="http://schemas.microsoft.com/office/drawing/2014/main" id="{6CD4133D-56A2-446B-A55E-2BC752658EBF}"/>
              </a:ext>
            </a:extLst>
          </p:cNvPr>
          <p:cNvSpPr/>
          <p:nvPr/>
        </p:nvSpPr>
        <p:spPr>
          <a:xfrm>
            <a:off x="2894790" y="120769"/>
            <a:ext cx="4032221" cy="2655422"/>
          </a:xfrm>
          <a:prstGeom prst="cloud">
            <a:avLst/>
          </a:prstGeom>
          <a:solidFill>
            <a:schemeClr val="bg1">
              <a:alpha val="8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BECAF2F3-6767-424F-8597-3F92F18D36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683" y="405350"/>
            <a:ext cx="2264434" cy="2264434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DA3FDB75-C12D-4CB3-B260-29DF47BD26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02209" y="126840"/>
            <a:ext cx="2542944" cy="2542944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8ED31FA2-790B-41FC-9103-28446C6E06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556" y="368071"/>
            <a:ext cx="2264434" cy="2264434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A49F12CC-A5A7-432B-B753-3203D960E71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976" y="236948"/>
            <a:ext cx="2219024" cy="2264434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986BDAB4-7778-4EBF-AB09-66BE8FF7144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647" y="468436"/>
            <a:ext cx="2019656" cy="2019656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E151A88C-7A5D-463D-82E9-9E5FDEC92A4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670" y="424472"/>
            <a:ext cx="2264434" cy="226443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077E455-1C36-4DFB-8C33-9D5E692FA07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982" y="231095"/>
            <a:ext cx="2264434" cy="2264434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36CD0B52-25F4-4EC2-90FD-B3CCD426B3C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813" y="132759"/>
            <a:ext cx="2621702" cy="262170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7459482-3BF9-4998-A673-A6E8203E1F5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21395" y="333500"/>
            <a:ext cx="2548401" cy="256552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753754C-9BB1-4473-9DD6-90CA90B88A4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187" y="559371"/>
            <a:ext cx="2200239" cy="21404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77793342-BA3B-4983-880E-DE97341E785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577" y="375363"/>
            <a:ext cx="2264434" cy="226443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30D15D2-4F08-46B5-BE84-28155C65AEA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531" y="459533"/>
            <a:ext cx="1863914" cy="1863914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34DE42D4-A569-426C-8472-4BE6D1B14D2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759" y="-107939"/>
            <a:ext cx="2980282" cy="3012501"/>
          </a:xfrm>
          <a:prstGeom prst="rect">
            <a:avLst/>
          </a:prstGeom>
        </p:spPr>
      </p:pic>
      <p:pic>
        <p:nvPicPr>
          <p:cNvPr id="212" name="Picture 211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608389" y="4207912"/>
            <a:ext cx="1638300" cy="225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442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44444E-6 L -2.70833E-6 0.00023 C -0.03685 0.06481 -0.01471 0.028 -0.0845 0.12453 C -0.09258 0.13564 -0.10078 0.14629 -0.10898 0.15694 C -0.11836 0.16944 -0.13828 0.19814 -0.14713 0.203 C -0.16211 0.21203 -0.17799 0.21226 -0.19336 0.21666 C -0.20338 0.21504 -0.21393 0.2074 -0.22383 0.21157 C -0.23099 0.21481 -0.25026 0.25254 -0.25599 0.26296 C -0.26237 0.28912 -0.26653 0.30347 -0.27083 0.32963 C -0.27304 0.34398 -0.27317 0.35925 -0.27682 0.37245 C -0.28919 0.41597 -0.28398 0.39189 -0.29166 0.44583 C -0.29258 0.45902 -0.29401 0.47199 -0.29414 0.48518 C -0.29427 0.49652 -0.29362 0.5081 -0.29258 0.51944 C -0.28971 0.54745 -0.28984 0.52338 -0.28984 0.53125 " pathEditMode="relative" rAng="0" ptsTypes="AAAAAAAAAAAAAA">
                                      <p:cBhvr>
                                        <p:cTn id="1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14" y="2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1 0.02222 L 0.00521 0.02245 C 0.00651 0.02615 0.00769 0.03032 0.00938 0.03402 C 0.01224 0.04027 0.01394 0.03726 0.01771 0.04282 C 0.02123 0.04814 0.02396 0.05532 0.02761 0.06064 C 0.0293 0.06319 0.03099 0.0655 0.03269 0.06805 C 0.03972 0.07939 0.0349 0.075 0.0418 0.07986 C 0.04519 0.08587 0.04779 0.09328 0.05183 0.09768 C 0.05729 0.10347 0.05716 0.10231 0.06185 0.11388 C 0.06341 0.11805 0.06433 0.12314 0.06602 0.12731 C 0.06693 0.12962 0.06836 0.13101 0.06927 0.13333 C 0.078 0.15208 0.07201 0.15023 0.09011 0.17314 C 0.10274 0.18935 0.12266 0.21342 0.13021 0.2324 C 0.13203 0.2375 0.13386 0.24259 0.13594 0.24722 C 0.13867 0.25347 0.1418 0.25879 0.14427 0.26504 C 0.14766 0.27337 0.15091 0.28194 0.1543 0.29027 C 0.15599 0.29421 0.15729 0.29861 0.15938 0.30208 C 0.16068 0.30462 0.16224 0.30694 0.16354 0.30949 C 0.16576 0.31435 0.16758 0.3199 0.17019 0.3243 C 0.1724 0.32824 0.17526 0.33101 0.17761 0.33472 C 0.18073 0.33958 0.1836 0.3449 0.18685 0.34953 C 0.18946 0.35324 0.19258 0.35601 0.19519 0.35995 C 0.1974 0.36342 0.19948 0.37037 0.20104 0.37476 C 0.2017 0.38194 0.20287 0.39629 0.2043 0.40138 C 0.20586 0.40694 0.20886 0.41111 0.21094 0.4162 C 0.21966 0.4375 0.20052 0.40578 0.22852 0.44444 C 0.22917 0.45416 0.22917 0.45856 0.23099 0.46805 C 0.23164 0.47152 0.23269 0.475 0.23347 0.47847 C 0.23386 0.47986 0.23399 0.48148 0.23438 0.48287 C 0.23399 0.48726 0.23399 0.49189 0.23347 0.49629 C 0.23269 0.50254 0.23021 0.51273 0.23021 0.5199 C 0.23021 0.52546 0.23073 0.53078 0.23099 0.53634 " pathEditMode="relative" rAng="0" ptsTypes="AAAAAAAAAAAAAAAAAAAAAAAAAAAAAAAA">
                                      <p:cBhvr>
                                        <p:cTn id="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58" y="2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94 -0.05278 L -0.00794 -0.05255 C -0.00911 -0.04606 -0.00937 -0.03843 -0.01132 -0.03218 C -0.01302 -0.02662 -0.02122 -0.01921 -0.02382 -0.01574 C -0.02565 -0.01366 -0.02708 -0.01088 -0.0289 -0.00833 C -0.03372 -0.00162 -0.04114 0.00671 -0.04635 0.01088 C -0.05065 0.01412 -0.05521 0.01574 -0.05963 0.01829 C -0.06354 0.02269 -0.06771 0.02639 -0.07135 0.03148 C -0.07864 0.0419 -0.08919 0.06528 -0.09388 0.07755 C -0.09622 0.08356 -0.09752 0.09051 -0.09974 0.09676 C -0.10638 0.11551 -0.11966 0.14722 -0.12799 0.16204 C -0.14127 0.18542 -0.15742 0.20486 -0.17304 0.22269 C -0.17981 0.23032 -0.18724 0.23657 -0.19388 0.24491 C -0.24179 0.30394 -0.22916 0.28495 -0.26302 0.37222 C -0.26744 0.38356 -0.27552 0.40648 -0.27552 0.40671 C -0.28073 0.45255 -0.27656 0.40926 -0.2789 0.48796 C -0.27942 0.50671 -0.28034 0.52546 -0.28138 0.54421 C -0.28242 0.56157 -0.28164 0.55995 -0.28554 0.57083 C -0.28724 0.57523 -0.29049 0.58426 -0.29049 0.58449 " pathEditMode="relative" rAng="0" ptsTypes="AAAAAAAAAAAAAAAAAAA">
                                      <p:cBhvr>
                                        <p:cTn id="4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28" y="3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25 -0.01459 L -0.00325 -0.01435 C -0.00299 2.96296E-6 -0.00299 0.01504 -0.00247 0.02963 C -0.00143 0.06203 0.00222 0.0743 -0.00416 0.10972 C -0.00585 0.11944 -0.01106 0.12639 -0.01419 0.13495 C -0.03072 0.18032 -0.02708 0.16921 -0.03671 0.2074 C -0.0375 0.21875 -0.03906 0.23009 -0.03919 0.24166 C -0.03958 0.27037 -0.03658 0.28796 -0.03255 0.31574 C -0.03099 0.32662 -0.02942 0.3375 -0.02747 0.34815 C -0.02604 0.35671 -0.02382 0.36481 -0.02252 0.37338 C -0.02109 0.38264 -0.0207 0.39236 -0.01914 0.40162 C -0.01731 0.41227 -0.01445 0.42222 -0.0125 0.43264 C -0.01158 0.4375 -0.01145 0.44259 -0.0108 0.44745 C -0.01054 0.44953 -0.01028 0.45139 -0.01002 0.45347 C -0.01328 0.49236 -0.0108 0.47129 -0.01419 0.49352 C -0.01523 0.50023 -0.01419 0.49791 -0.01588 0.50092 " pathEditMode="relative" rAng="0" ptsTypes="AAAAAAAAAAAAAAAA">
                                      <p:cBhvr>
                                        <p:cTn id="6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2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77 0.00255 L 0.00977 0.00278 C 0.03269 0.05347 0.01277 0.0125 0.04389 0.0662 C 0.0474 0.07222 0.05001 0.07986 0.05391 0.08542 C 0.06198 0.09676 0.07149 0.10509 0.07969 0.11643 C 0.08751 0.12731 0.09545 0.13796 0.103 0.14907 C 0.11016 0.15949 0.11667 0.1713 0.12383 0.18171 C 0.14271 0.2088 0.13607 0.18981 0.153 0.22917 C 0.1573 0.23889 0.16758 0.26597 0.17227 0.28241 C 0.17292 0.28472 0.17318 0.2875 0.17383 0.28981 C 0.17657 0.29884 0.17969 0.30741 0.18217 0.31643 C 0.18751 0.33542 0.19219 0.35509 0.19727 0.3743 C 0.19974 0.38356 0.2017 0.39352 0.20469 0.40231 C 0.20756 0.41088 0.21042 0.41898 0.21303 0.42755 C 0.21511 0.43426 0.21654 0.44167 0.21889 0.44838 C 0.22019 0.45208 0.2224 0.45509 0.22383 0.4588 C 0.22461 0.46042 0.22487 0.46273 0.22553 0.46458 C 0.22631 0.46667 0.22722 0.46852 0.228 0.4706 C 0.22917 0.47801 0.2306 0.48518 0.23139 0.49282 C 0.23243 0.50185 0.23217 0.50903 0.23217 0.51805 " pathEditMode="relative" rAng="0" ptsTypes="AAAAAAAAAAAAAAAAAAAA">
                                      <p:cBhvr>
                                        <p:cTn id="7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20" y="2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55 0.04537 L 0.01055 0.0456 C 0.01133 0.08426 0.01159 0.12338 0.01302 0.16227 C 0.01419 0.19329 0.01966 0.21111 0.0138 0.24074 C 0.01133 0.25347 0.00625 0.26412 0.003 0.27639 C 0.00065 0.28542 -0.00117 0.29491 -0.00286 0.3044 C -0.00755 0.33171 -0.01263 0.35926 -0.01614 0.3875 L -0.02279 0.44074 C -0.02226 0.44722 -0.02279 0.45417 -0.02122 0.46019 C -0.01263 0.49028 -0.01367 0.46134 -0.01367 0.48102 " pathEditMode="relative" rAng="0" ptsTypes="AAAAAAAAAA">
                                      <p:cBhvr>
                                        <p:cTn id="9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2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15 -0.01551 L -0.01315 -0.01528 C -0.0125 -0.00602 -0.0112 0.00324 -0.01146 0.0125 C -0.01172 0.02199 -0.0125 0.03195 -0.01472 0.04074 C -0.01732 0.05023 -0.02136 0.05834 -0.02565 0.06574 C -0.0267 0.06783 -0.02761 0.07014 -0.02891 0.07176 C -0.03151 0.07523 -0.03451 0.07755 -0.03724 0.08056 C -0.0418 0.08588 -0.0461 0.09167 -0.05052 0.09699 C -0.05326 0.1 -0.05625 0.10255 -0.05886 0.10579 C -0.06107 0.10857 -0.06302 0.11135 -0.06472 0.11482 C -0.06693 0.11875 -0.06771 0.1257 -0.07058 0.12801 C -0.08308 0.13843 -0.10977 0.15185 -0.10977 0.15209 C -0.12761 0.1875 -0.1043 0.13611 -0.11888 0.19028 C -0.12032 0.1956 -0.12409 0.19792 -0.12643 0.20209 C -0.12852 0.20625 -0.12995 0.21158 -0.13216 0.21551 C -0.14245 0.23357 -0.16693 0.26111 -0.17383 0.27176 C -0.17995 0.28125 -0.18464 0.29306 -0.18972 0.3044 C -0.19271 0.31088 -0.19584 0.3176 -0.19805 0.325 C -0.21237 0.37431 -0.19362 0.33264 -0.2138 0.38727 C -0.21745 0.39699 -0.22266 0.4044 -0.2263 0.41389 C -0.22878 0.42037 -0.22995 0.42824 -0.23216 0.43472 C -0.24492 0.47153 -0.24518 0.47014 -0.25808 0.49699 C -0.25938 0.50579 -0.26146 0.51435 -0.26224 0.52361 C -0.2625 0.52709 -0.26263 0.53056 -0.26302 0.53403 C -0.26354 0.53889 -0.2642 0.54375 -0.26472 0.54885 C -0.26563 0.55834 -0.26433 0.55556 -0.26628 0.55926 " pathEditMode="relative" rAng="0" ptsTypes="AAAAAAAAAAAAAAAAAAAAAAAAAA">
                                      <p:cBhvr>
                                        <p:cTn id="1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78" y="2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148 0.01782 L -0.02148 0.01805 C -0.00872 0.05092 0.00456 0.0875 0.02018 0.11689 C 0.02552 0.12731 0.03203 0.13564 0.03841 0.14375 C 0.06133 0.17245 0.08047 0.18657 0.09844 0.22083 C 0.10755 0.23773 0.11497 0.2574 0.12435 0.27407 C 0.1306 0.28495 0.13893 0.29236 0.14518 0.3037 C 0.14948 0.31157 0.15208 0.32199 0.15599 0.33032 C 0.16602 0.35208 0.17552 0.37477 0.18685 0.39421 C 0.19375 0.40578 0.20013 0.41921 0.20768 0.42963 C 0.2474 0.48472 0.22695 0.44305 0.24023 0.47106 C 0.24089 0.4743 0.24271 0.48287 0.24349 0.4875 C 0.24557 0.49977 0.24427 0.49444 0.24609 0.50069 " pathEditMode="relative" rAng="0" ptsTypes="AAAAAAAAAAAAA">
                                      <p:cBhvr>
                                        <p:cTn id="12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72" y="24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85185E-6 L -2.29167E-6 0.00023 C -0.0013 0.01875 -0.00078 0.03819 -0.00416 0.05625 C -0.00677 0.07014 -0.01263 0.08125 -0.01745 0.09329 C -0.02942 0.12361 -0.03229 0.12662 -0.05 0.15116 C -0.07096 0.18032 -0.09271 0.20231 -0.11575 0.22801 C -0.12682 0.24051 -0.1388 0.25092 -0.14909 0.26504 C -0.26614 0.42754 -0.12734 0.22801 -0.21914 0.37916 C -0.22799 0.39398 -0.2388 0.4044 -0.2483 0.41782 C -0.2569 0.43009 -0.27396 0.45926 -0.28073 0.47268 C -0.28633 0.48356 -0.29127 0.49537 -0.29661 0.50671 C -0.29713 0.52569 -0.29883 0.53634 -0.29492 0.55416 C -0.29271 0.56389 -0.28906 0.57268 -0.28659 0.58217 C -0.28203 0.59977 -0.2862 0.5919 -0.28333 0.59722 " pathEditMode="relative" rAng="0" ptsTypes="AAAAAAAAAAAAAA">
                                      <p:cBhvr>
                                        <p:cTn id="14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83" y="29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138 -0.04282 L 0.03138 -0.04259 C 0.03776 -0.03056 0.04362 -0.01736 0.05052 -0.00602 C 0.05781 0.00625 0.06614 0.01667 0.07383 0.02824 C 0.07695 0.03287 0.08021 0.0375 0.08294 0.04306 C 0.08554 0.04792 0.08737 0.05394 0.08958 0.05926 C 0.0931 0.06736 0.09648 0.07546 0.10052 0.08287 C 0.10547 0.09236 0.11133 0.10023 0.11627 0.10972 C 0.14336 0.16157 0.12409 0.12616 0.14297 0.17917 C 0.14883 0.19583 0.16666 0.23519 0.17383 0.24884 C 0.18268 0.2662 0.1944 0.2794 0.2013 0.29931 C 0.20351 0.30579 0.20547 0.31227 0.20794 0.31852 C 0.22031 0.34977 0.22213 0.34815 0.23294 0.38079 C 0.23737 0.39398 0.23932 0.40764 0.24206 0.42222 C 0.24388 0.44722 0.24349 0.44931 0.24791 0.47546 C 0.25456 0.51435 0.25065 0.48171 0.25299 0.50231 " pathEditMode="relative" rAng="0" ptsTypes="AAAAAAAAAAAAAAAA">
                                      <p:cBhvr>
                                        <p:cTn id="16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81" y="27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63 0.00347 L -0.01263 0.0037 C -0.01315 0.07754 -0.01224 0.15162 -0.01432 0.22569 C -0.01471 0.23981 -0.01888 0.25301 -0.02018 0.26713 C -0.02148 0.28217 -0.02122 0.29768 -0.02175 0.31296 C -0.02122 0.32731 -0.02018 0.34166 -0.02018 0.35601 C -0.02018 0.39652 -0.02175 0.43703 -0.02175 0.47754 C -0.02175 0.48796 -0.02148 0.49838 -0.02018 0.50856 C -0.01927 0.51504 -0.0168 0.52013 -0.0151 0.52638 C -0.01458 0.53125 -0.01419 0.53634 -0.01341 0.5412 C -0.01276 0.54513 -0.01159 0.54884 -0.01094 0.55301 C -0.0099 0.55902 -0.01016 0.56041 -0.01016 0.56643 " pathEditMode="relative" rAng="0" ptsTypes="AAAAAAAAAAAA">
                                      <p:cBhvr>
                                        <p:cTn id="1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9" y="2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88 0.02176 L -0.01588 0.02199 C -0.01692 0.0331 -0.01875 0.04421 -0.01914 0.05578 C -0.02109 0.10972 -0.02187 0.20301 -0.02252 0.26296 C -0.02135 0.28125 -0.01953 0.29953 -0.01914 0.31782 C -0.01888 0.33125 -0.02174 0.34467 -0.02083 0.35787 C -0.01953 0.37523 -0.01497 0.3912 -0.0125 0.4081 C -0.01106 0.41759 -0.01028 0.42708 -0.00911 0.43634 C -0.01354 0.48634 -0.00612 0.41643 -0.02005 0.48379 C -0.02291 0.49791 -0.02408 0.51319 -0.02578 0.52824 C -0.02851 0.55116 -0.02825 0.54629 -0.02825 0.56088 " pathEditMode="relative" rAng="0" ptsTypes="AAAAAAAAAAA">
                                      <p:cBhvr>
                                        <p:cTn id="19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" y="2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3</Words>
  <Application>Microsoft Office PowerPoint</Application>
  <PresentationFormat>Широкий екран</PresentationFormat>
  <Paragraphs>3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2</cp:revision>
  <dcterms:created xsi:type="dcterms:W3CDTF">2024-11-23T13:58:19Z</dcterms:created>
  <dcterms:modified xsi:type="dcterms:W3CDTF">2024-11-23T14:06:44Z</dcterms:modified>
</cp:coreProperties>
</file>