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3" y="1472139"/>
            <a:ext cx="1366714" cy="1366714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8CB836F-CFD2-C198-1E41-0AC57F309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729712"/>
            <a:ext cx="1509294" cy="15092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CAB9557B-2F1A-6046-6459-9D6FA2F1D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1496553"/>
            <a:ext cx="1257285" cy="1257285"/>
          </a:xfrm>
          <a:prstGeom prst="rect">
            <a:avLst/>
          </a:prstGeom>
        </p:spPr>
      </p:pic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9615" y="3429635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2024-04-28T20:33:00Z</dcterms:created>
  <dcterms:modified xsi:type="dcterms:W3CDTF">2024-12-10T14:42:14Z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</Properties>
</file>