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7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B1C5B-ED7F-437E-8188-C4AF8B0728C6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30AB-DC07-4546-97D9-9A4910160C3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B1C5B-ED7F-437E-8188-C4AF8B0728C6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30AB-DC07-4546-97D9-9A4910160C3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B1C5B-ED7F-437E-8188-C4AF8B0728C6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30AB-DC07-4546-97D9-9A4910160C3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B1C5B-ED7F-437E-8188-C4AF8B0728C6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30AB-DC07-4546-97D9-9A4910160C3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B1C5B-ED7F-437E-8188-C4AF8B0728C6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30AB-DC07-4546-97D9-9A4910160C3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B1C5B-ED7F-437E-8188-C4AF8B0728C6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30AB-DC07-4546-97D9-9A4910160C3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B1C5B-ED7F-437E-8188-C4AF8B0728C6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30AB-DC07-4546-97D9-9A4910160C3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B1C5B-ED7F-437E-8188-C4AF8B0728C6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30AB-DC07-4546-97D9-9A4910160C3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B1C5B-ED7F-437E-8188-C4AF8B0728C6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30AB-DC07-4546-97D9-9A4910160C3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B1C5B-ED7F-437E-8188-C4AF8B0728C6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30AB-DC07-4546-97D9-9A4910160C3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B1C5B-ED7F-437E-8188-C4AF8B0728C6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30AB-DC07-4546-97D9-9A4910160C3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9B1C5B-ED7F-437E-8188-C4AF8B0728C6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0830AB-DC07-4546-97D9-9A4910160C36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tags" Target="../tags/tag1.xml"/><Relationship Id="rId18" Type="http://schemas.openxmlformats.org/officeDocument/2006/relationships/image" Target="../media/image17.png"/><Relationship Id="rId19" Type="http://schemas.openxmlformats.org/officeDocument/2006/relationships/slideLayout" Target="../slideLayouts/slideLayout1.xml"/><Relationship Id="rId20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091822"/>
          </a:xfrm>
          <a:prstGeom prst="rect">
            <a:avLst/>
          </a:prstGeom>
        </p:spPr>
      </p:pic>
      <p:grpSp>
        <p:nvGrpSpPr>
          <p:cNvPr id="43" name="Группа 42"/>
          <p:cNvGrpSpPr/>
          <p:nvPr/>
        </p:nvGrpSpPr>
        <p:grpSpPr>
          <a:xfrm>
            <a:off x="3756076" y="3564468"/>
            <a:ext cx="1668233" cy="2725180"/>
            <a:chOff x="3756076" y="3564468"/>
            <a:chExt cx="1668233" cy="2725180"/>
          </a:xfrm>
        </p:grpSpPr>
        <p:sp>
          <p:nvSpPr>
            <p:cNvPr id="8" name="Прямоугольник: скругленные углы 7"/>
            <p:cNvSpPr/>
            <p:nvPr/>
          </p:nvSpPr>
          <p:spPr>
            <a:xfrm>
              <a:off x="3756076" y="3564468"/>
              <a:ext cx="1668233" cy="2725180"/>
            </a:xfrm>
            <a:prstGeom prst="roundRect">
              <a:avLst/>
            </a:prstGeom>
            <a:ln w="57150">
              <a:solidFill>
                <a:srgbClr val="00B05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  <a:p>
              <a:pPr algn="ctr"/>
              <a:endParaRPr lang="ru-RU" dirty="0"/>
            </a:p>
            <a:p>
              <a:pPr algn="ctr"/>
              <a:endParaRPr lang="ru-RU" dirty="0"/>
            </a:p>
            <a:p>
              <a:pPr algn="ctr"/>
              <a:endParaRPr lang="ru-RU" dirty="0"/>
            </a:p>
            <a:p>
              <a:pPr algn="ctr"/>
              <a:endParaRPr lang="ru-RU" dirty="0"/>
            </a:p>
            <a:p>
              <a:pPr algn="ctr"/>
              <a:endParaRPr lang="ru-RU" dirty="0"/>
            </a:p>
            <a:p>
              <a:pPr algn="ctr"/>
              <a:endParaRPr lang="ru-RU" dirty="0"/>
            </a:p>
            <a:p>
              <a:pPr algn="ctr"/>
              <a:endParaRPr lang="ru-RU" dirty="0"/>
            </a:p>
            <a:p>
              <a:pPr algn="ctr"/>
              <a:endParaRPr lang="ru-RU" dirty="0"/>
            </a:p>
            <a:p>
              <a:pPr algn="ctr"/>
              <a:r>
                <a:rPr lang="ru-RU" dirty="0"/>
                <a:t>Саша</a:t>
              </a:r>
              <a:endParaRPr lang="ru-RU" dirty="0"/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501" r="23213"/>
            <a:stretch>
              <a:fillRect/>
            </a:stretch>
          </p:blipFill>
          <p:spPr>
            <a:xfrm>
              <a:off x="4003773" y="3615448"/>
              <a:ext cx="1286933" cy="2370667"/>
            </a:xfrm>
            <a:prstGeom prst="rect">
              <a:avLst/>
            </a:prstGeom>
          </p:spPr>
        </p:pic>
      </p:grpSp>
      <p:grpSp>
        <p:nvGrpSpPr>
          <p:cNvPr id="47" name="Группа 46"/>
          <p:cNvGrpSpPr/>
          <p:nvPr/>
        </p:nvGrpSpPr>
        <p:grpSpPr>
          <a:xfrm>
            <a:off x="10066351" y="3576874"/>
            <a:ext cx="1761578" cy="2773913"/>
            <a:chOff x="10066351" y="3576874"/>
            <a:chExt cx="1761578" cy="2773913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66351" y="3576874"/>
              <a:ext cx="1761578" cy="2773913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10608734" y="5884334"/>
              <a:ext cx="838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/>
                <a:t>Маша </a:t>
              </a:r>
              <a:endParaRPr lang="ru-RU" dirty="0"/>
            </a:p>
          </p:txBody>
        </p: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82541" y="3989419"/>
              <a:ext cx="1571101" cy="1894915"/>
            </a:xfrm>
            <a:prstGeom prst="rect">
              <a:avLst/>
            </a:prstGeom>
          </p:spPr>
        </p:pic>
      </p:grpSp>
      <p:grpSp>
        <p:nvGrpSpPr>
          <p:cNvPr id="42" name="Группа 41"/>
          <p:cNvGrpSpPr/>
          <p:nvPr/>
        </p:nvGrpSpPr>
        <p:grpSpPr>
          <a:xfrm>
            <a:off x="3650987" y="521852"/>
            <a:ext cx="1807610" cy="2860648"/>
            <a:chOff x="3650987" y="521852"/>
            <a:chExt cx="1807610" cy="2860648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650987" y="521852"/>
              <a:ext cx="1807610" cy="2860648"/>
            </a:xfrm>
            <a:prstGeom prst="rect">
              <a:avLst/>
            </a:prstGeom>
          </p:spPr>
        </p:pic>
        <p:pic>
          <p:nvPicPr>
            <p:cNvPr id="18" name="Рисунок 17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150" r="24236"/>
            <a:stretch>
              <a:fillRect/>
            </a:stretch>
          </p:blipFill>
          <p:spPr>
            <a:xfrm>
              <a:off x="3958117" y="652441"/>
              <a:ext cx="1286934" cy="2659474"/>
            </a:xfrm>
            <a:prstGeom prst="rect">
              <a:avLst/>
            </a:prstGeom>
          </p:spPr>
        </p:pic>
      </p:grpSp>
      <p:grpSp>
        <p:nvGrpSpPr>
          <p:cNvPr id="44" name="Группа 43"/>
          <p:cNvGrpSpPr/>
          <p:nvPr/>
        </p:nvGrpSpPr>
        <p:grpSpPr>
          <a:xfrm>
            <a:off x="5608192" y="522381"/>
            <a:ext cx="1791256" cy="2884015"/>
            <a:chOff x="5608192" y="522381"/>
            <a:chExt cx="1791256" cy="2884015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608192" y="522381"/>
              <a:ext cx="1791256" cy="2820514"/>
            </a:xfrm>
            <a:prstGeom prst="rect">
              <a:avLst/>
            </a:prstGeom>
          </p:spPr>
        </p:pic>
        <p:pic>
          <p:nvPicPr>
            <p:cNvPr id="20" name="Рисунок 19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696" r="32003"/>
            <a:stretch>
              <a:fillRect/>
            </a:stretch>
          </p:blipFill>
          <p:spPr>
            <a:xfrm>
              <a:off x="5837550" y="597367"/>
              <a:ext cx="1160132" cy="2809029"/>
            </a:xfrm>
            <a:prstGeom prst="rect">
              <a:avLst/>
            </a:prstGeom>
          </p:spPr>
        </p:pic>
      </p:grpSp>
      <p:grpSp>
        <p:nvGrpSpPr>
          <p:cNvPr id="45" name="Группа 44"/>
          <p:cNvGrpSpPr/>
          <p:nvPr/>
        </p:nvGrpSpPr>
        <p:grpSpPr>
          <a:xfrm>
            <a:off x="7713357" y="551884"/>
            <a:ext cx="1731681" cy="2726707"/>
            <a:chOff x="7713357" y="551884"/>
            <a:chExt cx="1731681" cy="2726707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713357" y="551884"/>
              <a:ext cx="1731681" cy="2726707"/>
            </a:xfrm>
            <a:prstGeom prst="rect">
              <a:avLst/>
            </a:prstGeom>
          </p:spPr>
        </p:pic>
        <p:pic>
          <p:nvPicPr>
            <p:cNvPr id="22" name="Рисунок 21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961" r="22007"/>
            <a:stretch>
              <a:fillRect/>
            </a:stretch>
          </p:blipFill>
          <p:spPr>
            <a:xfrm>
              <a:off x="8044790" y="620304"/>
              <a:ext cx="1286934" cy="2624667"/>
            </a:xfrm>
            <a:prstGeom prst="rect">
              <a:avLst/>
            </a:prstGeom>
          </p:spPr>
        </p:pic>
      </p:grpSp>
      <p:grpSp>
        <p:nvGrpSpPr>
          <p:cNvPr id="46" name="Группа 45"/>
          <p:cNvGrpSpPr/>
          <p:nvPr/>
        </p:nvGrpSpPr>
        <p:grpSpPr>
          <a:xfrm>
            <a:off x="9692440" y="522936"/>
            <a:ext cx="1761578" cy="2773913"/>
            <a:chOff x="9692440" y="522936"/>
            <a:chExt cx="1761578" cy="2773913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692440" y="522936"/>
              <a:ext cx="1761578" cy="2773913"/>
            </a:xfrm>
            <a:prstGeom prst="rect">
              <a:avLst/>
            </a:prstGeom>
          </p:spPr>
        </p:pic>
        <p:pic>
          <p:nvPicPr>
            <p:cNvPr id="24" name="Рисунок 23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244" r="25538"/>
            <a:stretch>
              <a:fillRect/>
            </a:stretch>
          </p:blipFill>
          <p:spPr>
            <a:xfrm>
              <a:off x="9842787" y="593287"/>
              <a:ext cx="1344306" cy="2624668"/>
            </a:xfrm>
            <a:prstGeom prst="rect">
              <a:avLst/>
            </a:prstGeom>
          </p:spPr>
        </p:pic>
      </p:grpSp>
      <p:sp>
        <p:nvSpPr>
          <p:cNvPr id="25" name="Прямоугольник: скругленные углы 24"/>
          <p:cNvSpPr/>
          <p:nvPr/>
        </p:nvSpPr>
        <p:spPr>
          <a:xfrm>
            <a:off x="5884333" y="3461711"/>
            <a:ext cx="3859857" cy="2908369"/>
          </a:xfrm>
          <a:prstGeom prst="roundRect">
            <a:avLst/>
          </a:prstGeom>
          <a:ln w="76200"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9418" y="3492129"/>
            <a:ext cx="2322637" cy="2322637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182" y="3429000"/>
            <a:ext cx="2871488" cy="2702577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25" y="3205636"/>
            <a:ext cx="3116723" cy="3116723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684" y="3570438"/>
            <a:ext cx="2729317" cy="2729317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6405" y="3459538"/>
            <a:ext cx="2895319" cy="2895319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3600" y="3382500"/>
            <a:ext cx="3416813" cy="2795575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7997" y="-23091"/>
            <a:ext cx="819864" cy="762330"/>
          </a:xfrm>
          <a:prstGeom prst="rect">
            <a:avLst/>
          </a:prstGeom>
        </p:spPr>
      </p:pic>
      <p:pic>
        <p:nvPicPr>
          <p:cNvPr id="87" name="Picture 86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9375" y="2751455"/>
            <a:ext cx="3429000" cy="3419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0.01343 L -0.26654 0.100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38" y="4352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7.40741E-7 L -0.11445 -0.27014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29" y="-13519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4.07407E-6 L 0.04089 -0.39399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4" y="-19699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33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44444E-6 L 0.2444 0.08473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14" y="4236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2000" fill="hold"/>
                                        <p:tgtEl>
                                          <p:spTgt spid="35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7.40741E-7 L -0.26106 -0.43333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60" y="-21667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9" dur="2000" fill="hold"/>
                                        <p:tgtEl>
                                          <p:spTgt spid="37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33 -7.40741E-7 L 0.24687 -0.32662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71" y="-16343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3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</Words>
  <Application>WPS Presentation</Application>
  <PresentationFormat>Широкоэкранный</PresentationFormat>
  <Paragraphs>12</Paragraphs>
  <Slides>1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yanag</cp:lastModifiedBy>
  <cp:revision>4</cp:revision>
  <dcterms:created xsi:type="dcterms:W3CDTF">2024-04-26T14:30:00Z</dcterms:created>
  <dcterms:modified xsi:type="dcterms:W3CDTF">2024-06-11T14:16:43Z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208BD8EDC4D84E31B9AAF10AF6209E5E_12</vt:lpwstr>
  </property>
  <property fmtid="{D5CDD505-2E9C-101B-9397-08002B2CF9AE}" pid="3" name="KSOProductBuildVer">
    <vt:lpwstr>1033-12.2.0.17119</vt:lpwstr>
  </property>
</Properties>
</file>