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33387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0A55AE-F483-402E-85AA-4C99C51A25B2}"/>
</file>

<file path=customXml/itemProps2.xml><?xml version="1.0" encoding="utf-8"?>
<ds:datastoreItem xmlns:ds="http://schemas.openxmlformats.org/officeDocument/2006/customXml" ds:itemID="{D759AD2A-5CB9-4AC4-A21B-02CB93A2F327}"/>
</file>

<file path=customXml/itemProps3.xml><?xml version="1.0" encoding="utf-8"?>
<ds:datastoreItem xmlns:ds="http://schemas.openxmlformats.org/officeDocument/2006/customXml" ds:itemID="{04896FBC-2425-4794-B142-E52172FD1B91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