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749" y="1735336"/>
            <a:ext cx="4256549" cy="4256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5236" y="-313806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зарисовка, рисунок, искусств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1CB3502-CDAB-3E83-A2F3-C09ABF1D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" y="884881"/>
            <a:ext cx="5023838" cy="50238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923B591-0C4B-BAC1-7061-5CC6E9998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8" y="2623457"/>
            <a:ext cx="642310" cy="64231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1F08354-329D-C6EB-CCAD-4D08CEE579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2" y="1589314"/>
            <a:ext cx="642310" cy="6423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801C8A-1156-FD34-14FF-1719BC313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1" y="2754490"/>
            <a:ext cx="642310" cy="6423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BE5E6C7-D49D-B14E-7E86-AE113197F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1" y="1879220"/>
            <a:ext cx="642310" cy="6423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5299AD9-35F2-1F55-E07B-11BAF00409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41" y="2337984"/>
            <a:ext cx="642310" cy="6423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269AB30-6910-6C27-3162-3F353F387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42" y="1879220"/>
            <a:ext cx="512414" cy="51241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252EF0B-40B1-8439-D22A-C6394D45B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05" y="1038088"/>
            <a:ext cx="384893" cy="3848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473501E-CB1C-3989-D74D-8822A049A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5" y="2819438"/>
            <a:ext cx="512414" cy="512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05" y="4584948"/>
            <a:ext cx="1882033" cy="1882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2" y="4789278"/>
            <a:ext cx="2031039" cy="203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267">
            <a:off x="3359715" y="5120121"/>
            <a:ext cx="1240131" cy="1240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3" y="4996565"/>
            <a:ext cx="1107663" cy="11076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0" y="5152875"/>
            <a:ext cx="1429145" cy="14291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829">
            <a:off x="3459996" y="5639863"/>
            <a:ext cx="1331297" cy="10650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649">
            <a:off x="1668798" y="5170072"/>
            <a:ext cx="1846371" cy="18463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3072" y="3097028"/>
            <a:ext cx="3028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C690-43CA-428E-A1F8-F2633B091B55}"/>
</file>

<file path=customXml/itemProps2.xml><?xml version="1.0" encoding="utf-8"?>
<ds:datastoreItem xmlns:ds="http://schemas.openxmlformats.org/officeDocument/2006/customXml" ds:itemID="{ADC4B84E-C54B-46CF-B0DA-5F3C01A03BF0}"/>
</file>

<file path=customXml/itemProps3.xml><?xml version="1.0" encoding="utf-8"?>
<ds:datastoreItem xmlns:ds="http://schemas.openxmlformats.org/officeDocument/2006/customXml" ds:itemID="{207892DB-9E88-4B6B-83D4-19852F20650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8</cp:revision>
  <dcterms:created xsi:type="dcterms:W3CDTF">2024-08-23T11:45:22Z</dcterms:created>
  <dcterms:modified xsi:type="dcterms:W3CDTF">2025-01-06T21:44:52Z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