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838700" y="1813381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2CA3E83-13ED-E26E-E53F-C5EA79843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69" y="167981"/>
            <a:ext cx="1045192" cy="10451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882082" y="17845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63712" y="175576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925464" y="1755763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107094" y="1726954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68846" y="1726954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Зеб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882082" y="4045109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63712" y="403587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925464" y="4035872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107094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68845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76948" y="63238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10531" y="6316839"/>
            <a:ext cx="8255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840966" y="6309793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73235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Вул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839450" y="6302747"/>
            <a:ext cx="73846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92E2E7D2-8981-F1D2-A9E2-7FF470AB9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5374">
            <a:off x="6033741" y="109166"/>
            <a:ext cx="1498584" cy="112503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74DC578-5CD1-0C61-1951-CC33A7867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27" y="66486"/>
            <a:ext cx="963641" cy="1079890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цилиндр&#10;&#10;Автоматически созданное описание">
            <a:extLst>
              <a:ext uri="{FF2B5EF4-FFF2-40B4-BE49-F238E27FC236}">
                <a16:creationId xmlns:a16="http://schemas.microsoft.com/office/drawing/2014/main" id="{5B5EF1F1-4DE0-F966-C9C7-1D9E70152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41" y="86421"/>
            <a:ext cx="898375" cy="1048104"/>
          </a:xfrm>
          <a:prstGeom prst="rect">
            <a:avLst/>
          </a:prstGeom>
        </p:spPr>
      </p:pic>
      <p:pic>
        <p:nvPicPr>
          <p:cNvPr id="97" name="Рисунок 96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019F4AB-DDA2-0C01-BFA6-2A23FF9391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605" y="4625342"/>
            <a:ext cx="1092834" cy="10928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рисунок, искусство, бабочка&#10;&#10;Автоматически созданное описание">
            <a:extLst>
              <a:ext uri="{FF2B5EF4-FFF2-40B4-BE49-F238E27FC236}">
                <a16:creationId xmlns:a16="http://schemas.microsoft.com/office/drawing/2014/main" id="{050A717D-7B2A-3BE4-069E-F1DBC2E8B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4598018"/>
            <a:ext cx="1185637" cy="1185637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AB08555A-DB02-AB96-8A86-ACE1025D58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4675403"/>
            <a:ext cx="1029975" cy="102997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орское млекопитающее, графическая вставка, рыб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8585704-A448-705B-3395-F06A4F4C8E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39" y="2290583"/>
            <a:ext cx="1158821" cy="1158821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утка, водоплавающая птица,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22DA4A5B-FC1F-DD07-6D9A-ACF4D1097E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284" y="2407228"/>
            <a:ext cx="1368005" cy="988003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EFC6D72-BC47-40BD-CD5A-C374AF8E23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07" y="2366441"/>
            <a:ext cx="1063704" cy="10637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AC158E-2A03-45E2-8796-676ABAF002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49" y="2380214"/>
            <a:ext cx="846232" cy="10041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7B6ABB-3DFF-46DB-8DDB-ED7D337C2F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676" y="4438502"/>
            <a:ext cx="1409972" cy="14099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8809" y="1436359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0956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7536A27-45DB-4EDD-AA07-48EEBCF69BE5}"/>
</file>

<file path=customXml/itemProps2.xml><?xml version="1.0" encoding="utf-8"?>
<ds:datastoreItem xmlns:ds="http://schemas.openxmlformats.org/officeDocument/2006/customXml" ds:itemID="{89FEFDBA-0208-4388-B3C4-00AA72A99B8E}"/>
</file>

<file path=customXml/itemProps3.xml><?xml version="1.0" encoding="utf-8"?>
<ds:datastoreItem xmlns:ds="http://schemas.openxmlformats.org/officeDocument/2006/customXml" ds:itemID="{C59DBA0D-0E7F-4681-A3FD-C8F92B7F9B76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Широкий екран</PresentationFormat>
  <Paragraphs>24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6</cp:revision>
  <dcterms:created xsi:type="dcterms:W3CDTF">2025-01-16T10:09:40Z</dcterms:created>
  <dcterms:modified xsi:type="dcterms:W3CDTF">2025-02-01T11:18:50Z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