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microsoft.com/office/2007/relationships/hdphoto" Target="../media/image26.wdp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slideLayout" Target="../slideLayouts/slideLayout1.xml"/><Relationship Id="rId32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>
            <a:fillRect/>
          </a:stretch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Захворіти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660602" y="4081985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Одужувати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66383" y="4097448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Сміятися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78413" y="4073327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Плакати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81138" y="4069798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58874" y="4065938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Лежати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86833" y="4122020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Бігти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459861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Прокинутися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206465" y="4133224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07610" y="4063278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Спускатися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65916" y="406327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Підніматися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090937" y="4083170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>
            <a:fillRect/>
          </a:stretch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>
            <a:fillRect/>
          </a:stretch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738551" y="4073327"/>
            <a:ext cx="200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агортати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733384" y="4109105"/>
            <a:ext cx="196699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en-US" sz="2800" b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</a:rPr>
              <a:t>озгортати</a:t>
            </a:r>
            <a:endParaRPr lang="en-US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038361" y="411620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Сидіти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81138" y="4079797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Стояти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9391" y="4024132"/>
            <a:ext cx="2700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Відпочивати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740509" y="4100185"/>
            <a:ext cx="2384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Працювати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744700" y="4062078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Ламати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989984" y="4093450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Будувати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>
              <a:fillRect/>
            </a:stretch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>
              <a:fillRect/>
            </a:stretch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6" y="1611159"/>
            <a:ext cx="2787429" cy="2787429"/>
          </a:xfrm>
          <a:prstGeom prst="rect">
            <a:avLst/>
          </a:prstGeom>
        </p:spPr>
      </p:pic>
      <p:pic>
        <p:nvPicPr>
          <p:cNvPr id="282" name="Picture 281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900157" y="3399719"/>
            <a:ext cx="3067050" cy="311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B80963-F70E-4176-88AF-89564A1C2012}"/>
</file>

<file path=customXml/itemProps2.xml><?xml version="1.0" encoding="utf-8"?>
<ds:datastoreItem xmlns:ds="http://schemas.openxmlformats.org/officeDocument/2006/customXml" ds:itemID="{9C5F5767-CDE2-48A1-972E-E75635234F46}"/>
</file>

<file path=customXml/itemProps3.xml><?xml version="1.0" encoding="utf-8"?>
<ds:datastoreItem xmlns:ds="http://schemas.openxmlformats.org/officeDocument/2006/customXml" ds:itemID="{D3CD541C-6C9F-4DC9-A4A1-EC0EF4AE029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WPS Slides</Application>
  <PresentationFormat>Широкоэкранный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37</cp:revision>
  <dcterms:created xsi:type="dcterms:W3CDTF">2024-08-19T10:40:00Z</dcterms:created>
  <dcterms:modified xsi:type="dcterms:W3CDTF">2025-04-10T12:10:52Z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9D0A8099C50D45B490982ABEC347B776_12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