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8"/>
            <a:ext cx="12192000" cy="687723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ШАПКА"/>
          <p:cNvSpPr/>
          <p:nvPr/>
        </p:nvSpPr>
        <p:spPr>
          <a:xfrm>
            <a:off x="2997844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КАПША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Овал ШЛЯПА"/>
          <p:cNvSpPr/>
          <p:nvPr/>
        </p:nvSpPr>
        <p:spPr>
          <a:xfrm>
            <a:off x="8760296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ПАШЛЯ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вал ШАРФ"/>
          <p:cNvSpPr/>
          <p:nvPr/>
        </p:nvSpPr>
        <p:spPr>
          <a:xfrm>
            <a:off x="5869352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РАШФ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 ШТАНЫ"/>
          <p:cNvSpPr/>
          <p:nvPr/>
        </p:nvSpPr>
        <p:spPr>
          <a:xfrm>
            <a:off x="7320147" y="2528999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ТЫШНА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Овал ШОРТЫ"/>
          <p:cNvSpPr/>
          <p:nvPr/>
        </p:nvSpPr>
        <p:spPr>
          <a:xfrm>
            <a:off x="5869352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ТЫРОШ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Овал ШУБА"/>
          <p:cNvSpPr/>
          <p:nvPr/>
        </p:nvSpPr>
        <p:spPr>
          <a:xfrm>
            <a:off x="4223792" y="2550521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АШУБ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Овал ШЛЕПКИ"/>
          <p:cNvSpPr/>
          <p:nvPr/>
        </p:nvSpPr>
        <p:spPr>
          <a:xfrm>
            <a:off x="2997723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ЛЕКШПИ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Овал ШАЛЬ"/>
          <p:cNvSpPr/>
          <p:nvPr/>
        </p:nvSpPr>
        <p:spPr>
          <a:xfrm>
            <a:off x="8760296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ЛЬША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ШАЛ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34250"/>
          <a:stretch>
            <a:fillRect/>
          </a:stretch>
        </p:blipFill>
        <p:spPr>
          <a:xfrm>
            <a:off x="8843098" y="4869120"/>
            <a:ext cx="2654107" cy="1440000"/>
          </a:xfrm>
          <a:prstGeom prst="rect">
            <a:avLst/>
          </a:prstGeom>
        </p:spPr>
      </p:pic>
      <p:pic>
        <p:nvPicPr>
          <p:cNvPr id="13" name="ШАПК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>
            <a:fillRect/>
          </a:stretch>
        </p:blipFill>
        <p:spPr>
          <a:xfrm>
            <a:off x="3194871" y="476672"/>
            <a:ext cx="2305945" cy="1800000"/>
          </a:xfrm>
          <a:prstGeom prst="rect">
            <a:avLst/>
          </a:prstGeom>
        </p:spPr>
      </p:pic>
      <p:pic>
        <p:nvPicPr>
          <p:cNvPr id="14" name="ШУБ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92" y="2514101"/>
            <a:ext cx="1800000" cy="1800000"/>
          </a:xfrm>
          <a:prstGeom prst="rect">
            <a:avLst/>
          </a:prstGeom>
        </p:spPr>
      </p:pic>
      <p:pic>
        <p:nvPicPr>
          <p:cNvPr id="15" name="ШТАН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39" y="2491667"/>
            <a:ext cx="1443625" cy="1800000"/>
          </a:xfrm>
          <a:prstGeom prst="rect">
            <a:avLst/>
          </a:prstGeom>
        </p:spPr>
      </p:pic>
      <p:pic>
        <p:nvPicPr>
          <p:cNvPr id="16" name="ШОРТЫ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52" y="4509120"/>
            <a:ext cx="1800000" cy="1800000"/>
          </a:xfrm>
          <a:prstGeom prst="rect">
            <a:avLst/>
          </a:prstGeom>
        </p:spPr>
      </p:pic>
      <p:pic>
        <p:nvPicPr>
          <p:cNvPr id="17" name="ШЛЕПКИ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44" y="4501481"/>
            <a:ext cx="1944000" cy="1944000"/>
          </a:xfrm>
          <a:prstGeom prst="rect">
            <a:avLst/>
          </a:prstGeom>
        </p:spPr>
      </p:pic>
      <p:pic>
        <p:nvPicPr>
          <p:cNvPr id="18" name="ШАРФ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52" y="399100"/>
            <a:ext cx="1883116" cy="1908000"/>
          </a:xfrm>
          <a:prstGeom prst="rect">
            <a:avLst/>
          </a:prstGeom>
        </p:spPr>
      </p:pic>
      <p:pic>
        <p:nvPicPr>
          <p:cNvPr id="19" name="ШЛЯП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96" y="453100"/>
            <a:ext cx="24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51">
            <a:off x="4123690" y="661035"/>
            <a:ext cx="4935220" cy="507809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455" y="2060575"/>
            <a:ext cx="30003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WPS Presentation</Application>
  <PresentationFormat>Произвольный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2024-06-13T07:35:17Z</dcterms:created>
  <dcterms:modified xsi:type="dcterms:W3CDTF">2024-06-13T07:36:30Z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254DACF5D1614A8DBD2D9F475DA2B461_12</vt:lpwstr>
  </property>
  <property fmtid="{D5CDD505-2E9C-101B-9397-08002B2CF9AE}" pid="3" name="KSOProductBuildVer">
    <vt:lpwstr>1033-12.2.0.17119</vt:lpwstr>
  </property>
</Properties>
</file>