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FD6"/>
    <a:srgbClr val="F6A82A"/>
    <a:srgbClr val="DD5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1966" autoAdjust="0"/>
  </p:normalViewPr>
  <p:slideViewPr>
    <p:cSldViewPr snapToGrid="0">
      <p:cViewPr varScale="1">
        <p:scale>
          <a:sx n="63" d="100"/>
          <a:sy n="63" d="100"/>
        </p:scale>
        <p:origin x="776" y="3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2CC78-358C-42A0-AB17-76B776993519}" type="datetimeFigureOut">
              <a:rPr lang="ru-UA" smtClean="0"/>
              <a:t>20.08.2024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5A513-8912-49D0-A880-55613413FA0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955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A513-8912-49D0-A880-55613413FA0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3910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7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1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8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57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AD07-41A0-4FAD-B7E5-387DEF2F0C2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microsoft.com/office/2007/relationships/hdphoto" Target="../media/hdphoto1.wdp"/><Relationship Id="rId23" Type="http://schemas.openxmlformats.org/officeDocument/2006/relationships/image" Target="../media/image19.png"/><Relationship Id="rId24" Type="http://schemas.microsoft.com/office/2007/relationships/hdphoto" Target="../media/hdphoto2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Relationship Id="rId33" Type="http://schemas.openxmlformats.org/officeDocument/2006/relationships/image" Target="../media/image28.png"/><Relationship Id="rId3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8AFCF6-3F01-98A8-1460-76E02CA2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665622-7840-49AB-F2BC-4B1BDA1A8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9FAB45-5DAB-D095-3CB4-C0AB141E02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621E9FB-8B8D-84F0-0A48-C423E079FE83}"/>
              </a:ext>
            </a:extLst>
          </p:cNvPr>
          <p:cNvGrpSpPr/>
          <p:nvPr/>
        </p:nvGrpSpPr>
        <p:grpSpPr>
          <a:xfrm>
            <a:off x="3450892" y="5518078"/>
            <a:ext cx="1144757" cy="1144757"/>
            <a:chOff x="2942035" y="5274259"/>
            <a:chExt cx="1396061" cy="139606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3D142E0-22B6-5FF3-E6ED-8C500B0EF34F}"/>
                </a:ext>
              </a:extLst>
            </p:cNvPr>
            <p:cNvSpPr/>
            <p:nvPr/>
          </p:nvSpPr>
          <p:spPr>
            <a:xfrm>
              <a:off x="2942035" y="5274259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" name="Рисунок 2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DF7665-13AA-7ED7-BD5A-49A63A01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128" y="5349110"/>
              <a:ext cx="1259874" cy="1259874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F3BAE4C-0C62-10F5-B2F7-181878324138}"/>
              </a:ext>
            </a:extLst>
          </p:cNvPr>
          <p:cNvGrpSpPr/>
          <p:nvPr/>
        </p:nvGrpSpPr>
        <p:grpSpPr>
          <a:xfrm>
            <a:off x="5298647" y="5503813"/>
            <a:ext cx="1144757" cy="1144757"/>
            <a:chOff x="4787100" y="5281017"/>
            <a:chExt cx="1396061" cy="139606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B30AD02-757B-89B7-60F7-985A8115921A}"/>
                </a:ext>
              </a:extLst>
            </p:cNvPr>
            <p:cNvSpPr/>
            <p:nvPr/>
          </p:nvSpPr>
          <p:spPr>
            <a:xfrm>
              <a:off x="4787100" y="5281017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" name="Рисунок 6" descr="Изображение выглядит как растение, ива, дерево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8EE9B11-809F-626F-212D-486A9C9B3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194" y="5298413"/>
              <a:ext cx="1327967" cy="1327967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A3596C2-8199-AEC4-6D65-BE1B569CC10E}"/>
              </a:ext>
            </a:extLst>
          </p:cNvPr>
          <p:cNvGrpSpPr/>
          <p:nvPr/>
        </p:nvGrpSpPr>
        <p:grpSpPr>
          <a:xfrm>
            <a:off x="7437363" y="4645303"/>
            <a:ext cx="1153002" cy="1176506"/>
            <a:chOff x="6706870" y="5225648"/>
            <a:chExt cx="1406116" cy="143478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01DAB4B-56EC-EF6B-3EE3-D9B2670637E3}"/>
                </a:ext>
              </a:extLst>
            </p:cNvPr>
            <p:cNvSpPr/>
            <p:nvPr/>
          </p:nvSpPr>
          <p:spPr>
            <a:xfrm>
              <a:off x="6706870" y="5264367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" name="Рисунок 10" descr="Изображение выглядит как растение, цветок, анемон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C07E8B69-4BD7-9104-CC4F-B4FF0475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924" y="5225648"/>
              <a:ext cx="1396062" cy="1396062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11CC76C-D942-D8D9-5071-0B5A28E65847}"/>
              </a:ext>
            </a:extLst>
          </p:cNvPr>
          <p:cNvGrpSpPr/>
          <p:nvPr/>
        </p:nvGrpSpPr>
        <p:grpSpPr>
          <a:xfrm>
            <a:off x="7427928" y="3216081"/>
            <a:ext cx="1180067" cy="1146189"/>
            <a:chOff x="6663810" y="3587759"/>
            <a:chExt cx="1439122" cy="1397807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71E4A53A-79EC-FAF2-ADCC-D8A291BF7387}"/>
                </a:ext>
              </a:extLst>
            </p:cNvPr>
            <p:cNvSpPr/>
            <p:nvPr/>
          </p:nvSpPr>
          <p:spPr>
            <a:xfrm>
              <a:off x="6706871" y="3589505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 descr="Изображение выглядит как зима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90235B-EB44-1B49-C927-00455889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810" y="3587759"/>
              <a:ext cx="1396062" cy="1396062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429E8F2-33F1-8CA6-BA73-63BE2A61587F}"/>
              </a:ext>
            </a:extLst>
          </p:cNvPr>
          <p:cNvGrpSpPr/>
          <p:nvPr/>
        </p:nvGrpSpPr>
        <p:grpSpPr>
          <a:xfrm>
            <a:off x="909581" y="4634524"/>
            <a:ext cx="1144757" cy="1144757"/>
            <a:chOff x="1171674" y="5264367"/>
            <a:chExt cx="1396061" cy="1396061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65450D73-B5BE-5F22-1085-9C41A6F49705}"/>
                </a:ext>
              </a:extLst>
            </p:cNvPr>
            <p:cNvSpPr/>
            <p:nvPr/>
          </p:nvSpPr>
          <p:spPr>
            <a:xfrm>
              <a:off x="1171674" y="5264367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 descr="Изображение выглядит как рисунок, мультфильм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3755EDE-FEE2-B452-5C69-947515964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84" y="5394844"/>
              <a:ext cx="1249918" cy="1249918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9FDAA6-7C89-FA1F-B364-95A61DA216CA}"/>
              </a:ext>
            </a:extLst>
          </p:cNvPr>
          <p:cNvGrpSpPr/>
          <p:nvPr/>
        </p:nvGrpSpPr>
        <p:grpSpPr>
          <a:xfrm>
            <a:off x="932241" y="1768839"/>
            <a:ext cx="1144757" cy="1144757"/>
            <a:chOff x="1171674" y="1912897"/>
            <a:chExt cx="1396061" cy="1396061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735ECDA6-85CC-3D30-CA69-2386F1CB211E}"/>
                </a:ext>
              </a:extLst>
            </p:cNvPr>
            <p:cNvSpPr/>
            <p:nvPr/>
          </p:nvSpPr>
          <p:spPr>
            <a:xfrm>
              <a:off x="1171674" y="1912897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Изображение выглядит как зарисов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0585FF-2D3F-2D74-DAD9-9A5081AC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55" y="2062778"/>
              <a:ext cx="1096297" cy="1096297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86BDB00-1294-517D-753D-47D38C64FEF1}"/>
              </a:ext>
            </a:extLst>
          </p:cNvPr>
          <p:cNvGrpSpPr/>
          <p:nvPr/>
        </p:nvGrpSpPr>
        <p:grpSpPr>
          <a:xfrm>
            <a:off x="910027" y="3228713"/>
            <a:ext cx="1144757" cy="1144757"/>
            <a:chOff x="1171674" y="3628223"/>
            <a:chExt cx="1396061" cy="1396061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E02BD50E-5080-97CC-6F78-2EB72A486722}"/>
                </a:ext>
              </a:extLst>
            </p:cNvPr>
            <p:cNvSpPr/>
            <p:nvPr/>
          </p:nvSpPr>
          <p:spPr>
            <a:xfrm>
              <a:off x="1171674" y="3628223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растение, дерево, клен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560F9C91-37B0-5F51-3B17-55697BA3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55" y="3687642"/>
              <a:ext cx="1083692" cy="127669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3C19383-6642-C0B3-42D5-4EA1E7269A0E}"/>
              </a:ext>
            </a:extLst>
          </p:cNvPr>
          <p:cNvGrpSpPr/>
          <p:nvPr/>
        </p:nvGrpSpPr>
        <p:grpSpPr>
          <a:xfrm>
            <a:off x="883216" y="298307"/>
            <a:ext cx="1246665" cy="1246665"/>
            <a:chOff x="1109534" y="136279"/>
            <a:chExt cx="1520340" cy="1520340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254238E9-27BA-00F4-2CA4-A7322602F232}"/>
                </a:ext>
              </a:extLst>
            </p:cNvPr>
            <p:cNvSpPr/>
            <p:nvPr/>
          </p:nvSpPr>
          <p:spPr>
            <a:xfrm>
              <a:off x="1171674" y="197572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7393B28-1CBA-AFB9-0D05-25D5AE983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534" y="136279"/>
              <a:ext cx="1520340" cy="152034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80E8413-4B56-1A5E-CF15-C31E7BC266B6}"/>
              </a:ext>
            </a:extLst>
          </p:cNvPr>
          <p:cNvGrpSpPr/>
          <p:nvPr/>
        </p:nvGrpSpPr>
        <p:grpSpPr>
          <a:xfrm>
            <a:off x="7464147" y="1766887"/>
            <a:ext cx="1162411" cy="1278353"/>
            <a:chOff x="6706871" y="1911152"/>
            <a:chExt cx="1417591" cy="1558985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114DE5F-517F-A60F-95D2-B9764FDC97CE}"/>
                </a:ext>
              </a:extLst>
            </p:cNvPr>
            <p:cNvSpPr/>
            <p:nvPr/>
          </p:nvSpPr>
          <p:spPr>
            <a:xfrm>
              <a:off x="6706871" y="1912897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9BB5887-89E9-860A-4DC2-CC4FC2B5F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084" y="2119349"/>
              <a:ext cx="1350788" cy="1350788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275D0461-4AE3-3E2E-B8C9-45325AE04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754" y="1911152"/>
              <a:ext cx="1049708" cy="104970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5D16237-2ADB-1D25-1008-EB6F56D2A7AC}"/>
              </a:ext>
            </a:extLst>
          </p:cNvPr>
          <p:cNvGrpSpPr/>
          <p:nvPr/>
        </p:nvGrpSpPr>
        <p:grpSpPr>
          <a:xfrm>
            <a:off x="7465062" y="343601"/>
            <a:ext cx="1144756" cy="1144757"/>
            <a:chOff x="6706871" y="236290"/>
            <a:chExt cx="1396061" cy="1396061"/>
          </a:xfrm>
        </p:grpSpPr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746429F6-36D4-1A74-C8B0-1C3D38EBC357}"/>
                </a:ext>
              </a:extLst>
            </p:cNvPr>
            <p:cNvSpPr/>
            <p:nvPr/>
          </p:nvSpPr>
          <p:spPr>
            <a:xfrm>
              <a:off x="6706871" y="236290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4" name="Рисунок 33" descr="Изображение выглядит как строительство, сквореч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13202A44-B549-DCF4-4192-4B3F13CEC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506" y="258926"/>
              <a:ext cx="1350788" cy="1350788"/>
            </a:xfrm>
            <a:prstGeom prst="rect">
              <a:avLst/>
            </a:prstGeom>
          </p:spPr>
        </p:pic>
      </p:grpSp>
      <p:pic>
        <p:nvPicPr>
          <p:cNvPr id="75" name="Рисунок 74" descr="Флажок со сплошной заливкой">
            <a:extLst>
              <a:ext uri="{FF2B5EF4-FFF2-40B4-BE49-F238E27FC236}">
                <a16:creationId xmlns:a16="http://schemas.microsoft.com/office/drawing/2014/main" id="{622FC79F-5919-0B51-B84F-C41A51E811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559471" y="1842869"/>
            <a:ext cx="1004915" cy="1004915"/>
          </a:xfrm>
          <a:prstGeom prst="rect">
            <a:avLst/>
          </a:prstGeom>
        </p:spPr>
      </p:pic>
      <p:pic>
        <p:nvPicPr>
          <p:cNvPr id="79" name="Рисунок 78" descr="Флажок со сплошной заливкой">
            <a:extLst>
              <a:ext uri="{FF2B5EF4-FFF2-40B4-BE49-F238E27FC236}">
                <a16:creationId xmlns:a16="http://schemas.microsoft.com/office/drawing/2014/main" id="{794619FC-9B1E-BB04-CD18-04F3FE2A3F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551010" y="478943"/>
            <a:ext cx="1004915" cy="1004915"/>
          </a:xfrm>
          <a:prstGeom prst="rect">
            <a:avLst/>
          </a:prstGeom>
        </p:spPr>
      </p:pic>
      <p:pic>
        <p:nvPicPr>
          <p:cNvPr id="80" name="Рисунок 79" descr="Флажок со сплошной заливкой">
            <a:extLst>
              <a:ext uri="{FF2B5EF4-FFF2-40B4-BE49-F238E27FC236}">
                <a16:creationId xmlns:a16="http://schemas.microsoft.com/office/drawing/2014/main" id="{3366369E-4EFC-019C-9060-18142D3A5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535836" y="3389235"/>
            <a:ext cx="1004915" cy="1004915"/>
          </a:xfrm>
          <a:prstGeom prst="rect">
            <a:avLst/>
          </a:prstGeom>
        </p:spPr>
      </p:pic>
      <p:pic>
        <p:nvPicPr>
          <p:cNvPr id="82" name="Рисунок 81" descr="Флажок со сплошной заливкой">
            <a:extLst>
              <a:ext uri="{FF2B5EF4-FFF2-40B4-BE49-F238E27FC236}">
                <a16:creationId xmlns:a16="http://schemas.microsoft.com/office/drawing/2014/main" id="{FF6A3E7D-38F2-C733-0E9C-989BF9DBD7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529511" y="4741514"/>
            <a:ext cx="1004915" cy="1004915"/>
          </a:xfrm>
          <a:prstGeom prst="rect">
            <a:avLst/>
          </a:prstGeom>
        </p:spPr>
      </p:pic>
      <p:pic>
        <p:nvPicPr>
          <p:cNvPr id="83" name="Рисунок 82" descr="Флажок со сплошной заливкой">
            <a:extLst>
              <a:ext uri="{FF2B5EF4-FFF2-40B4-BE49-F238E27FC236}">
                <a16:creationId xmlns:a16="http://schemas.microsoft.com/office/drawing/2014/main" id="{02A0340B-64CE-4387-B7C7-C708F6E99D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391023" y="5586940"/>
            <a:ext cx="1004915" cy="1004915"/>
          </a:xfrm>
          <a:prstGeom prst="rect">
            <a:avLst/>
          </a:prstGeom>
        </p:spPr>
      </p:pic>
      <p:pic>
        <p:nvPicPr>
          <p:cNvPr id="84" name="Рисунок 83" descr="Флажок со сплошной заливкой">
            <a:extLst>
              <a:ext uri="{FF2B5EF4-FFF2-40B4-BE49-F238E27FC236}">
                <a16:creationId xmlns:a16="http://schemas.microsoft.com/office/drawing/2014/main" id="{69722D3E-98C8-0B9B-E0F6-2544AA25A2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96537" y="4734301"/>
            <a:ext cx="1004915" cy="1004915"/>
          </a:xfrm>
          <a:prstGeom prst="rect">
            <a:avLst/>
          </a:prstGeom>
        </p:spPr>
      </p:pic>
      <p:pic>
        <p:nvPicPr>
          <p:cNvPr id="86" name="Рисунок 85" descr="Флажок со сплошной заливкой">
            <a:extLst>
              <a:ext uri="{FF2B5EF4-FFF2-40B4-BE49-F238E27FC236}">
                <a16:creationId xmlns:a16="http://schemas.microsoft.com/office/drawing/2014/main" id="{36FEE85A-3886-B8C3-7C53-2109B23871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45749" y="1928712"/>
            <a:ext cx="1004915" cy="1004915"/>
          </a:xfrm>
          <a:prstGeom prst="rect">
            <a:avLst/>
          </a:prstGeom>
        </p:spPr>
      </p:pic>
      <p:pic>
        <p:nvPicPr>
          <p:cNvPr id="35" name="Рисунок 34" descr="Флажок со сплошной заливкой">
            <a:extLst>
              <a:ext uri="{FF2B5EF4-FFF2-40B4-BE49-F238E27FC236}">
                <a16:creationId xmlns:a16="http://schemas.microsoft.com/office/drawing/2014/main" id="{2FD91A69-8B12-A9BA-3603-5B9E390515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46665" y="462453"/>
            <a:ext cx="1004915" cy="1004915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ина, рисунок, дерево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B1D3620-C5BF-BAAC-1BBA-097CAC01C3A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090" b="1218"/>
          <a:stretch/>
        </p:blipFill>
        <p:spPr>
          <a:xfrm>
            <a:off x="2312498" y="389842"/>
            <a:ext cx="4927860" cy="492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43C8938-4EB5-877E-EBB1-817C2FD35A60}"/>
              </a:ext>
            </a:extLst>
          </p:cNvPr>
          <p:cNvGrpSpPr/>
          <p:nvPr/>
        </p:nvGrpSpPr>
        <p:grpSpPr>
          <a:xfrm>
            <a:off x="3448316" y="5523997"/>
            <a:ext cx="1144757" cy="1144757"/>
            <a:chOff x="2942035" y="5274259"/>
            <a:chExt cx="1396061" cy="1396061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9D61ECFA-4A65-1919-5DC3-ECCF9734E27C}"/>
                </a:ext>
              </a:extLst>
            </p:cNvPr>
            <p:cNvSpPr/>
            <p:nvPr/>
          </p:nvSpPr>
          <p:spPr>
            <a:xfrm>
              <a:off x="2942035" y="5274259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5799DA6-0A1A-2094-C112-B3CCF154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128" y="5349110"/>
              <a:ext cx="1259874" cy="1259874"/>
            </a:xfrm>
            <a:prstGeom prst="rect">
              <a:avLst/>
            </a:prstGeom>
          </p:spPr>
        </p:pic>
      </p:grpSp>
      <p:sp>
        <p:nvSpPr>
          <p:cNvPr id="76" name="Знак умножения 75">
            <a:extLst>
              <a:ext uri="{FF2B5EF4-FFF2-40B4-BE49-F238E27FC236}">
                <a16:creationId xmlns:a16="http://schemas.microsoft.com/office/drawing/2014/main" id="{84504256-6D0C-BC81-556E-D716916A5619}"/>
              </a:ext>
            </a:extLst>
          </p:cNvPr>
          <p:cNvSpPr/>
          <p:nvPr/>
        </p:nvSpPr>
        <p:spPr>
          <a:xfrm>
            <a:off x="3406638" y="5542232"/>
            <a:ext cx="1144757" cy="1144757"/>
          </a:xfrm>
          <a:prstGeom prst="mathMultiply">
            <a:avLst>
              <a:gd name="adj1" fmla="val 7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730626F-823E-2F1D-09F2-89EB3D981992}"/>
              </a:ext>
            </a:extLst>
          </p:cNvPr>
          <p:cNvGrpSpPr/>
          <p:nvPr/>
        </p:nvGrpSpPr>
        <p:grpSpPr>
          <a:xfrm>
            <a:off x="908366" y="3231059"/>
            <a:ext cx="1144757" cy="1144757"/>
            <a:chOff x="1171674" y="3628223"/>
            <a:chExt cx="1396061" cy="1396061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01976AB3-A49A-B5D2-875F-E779C9A88198}"/>
                </a:ext>
              </a:extLst>
            </p:cNvPr>
            <p:cNvSpPr/>
            <p:nvPr/>
          </p:nvSpPr>
          <p:spPr>
            <a:xfrm>
              <a:off x="1171674" y="3628223"/>
              <a:ext cx="1396061" cy="13960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 descr="Изображение выглядит как растение, дерево, клен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31EFC5B7-49F0-080D-2F76-72E522C4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55" y="3687642"/>
              <a:ext cx="1083692" cy="1276698"/>
            </a:xfrm>
            <a:prstGeom prst="rect">
              <a:avLst/>
            </a:prstGeom>
          </p:spPr>
        </p:pic>
      </p:grpSp>
      <p:sp>
        <p:nvSpPr>
          <p:cNvPr id="77" name="Знак умножения 76">
            <a:extLst>
              <a:ext uri="{FF2B5EF4-FFF2-40B4-BE49-F238E27FC236}">
                <a16:creationId xmlns:a16="http://schemas.microsoft.com/office/drawing/2014/main" id="{CD188F3C-B86A-F30F-C9EC-6AA4CFEB6A30}"/>
              </a:ext>
            </a:extLst>
          </p:cNvPr>
          <p:cNvSpPr/>
          <p:nvPr/>
        </p:nvSpPr>
        <p:spPr>
          <a:xfrm>
            <a:off x="902951" y="3236546"/>
            <a:ext cx="1144757" cy="1144757"/>
          </a:xfrm>
          <a:prstGeom prst="mathMultiply">
            <a:avLst>
              <a:gd name="adj1" fmla="val 7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6" name="Рисунок 45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12FCEF-618F-98AD-AD06-5474B0430BD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25" y="460411"/>
            <a:ext cx="1903245" cy="19032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строительство, скворечник&#10;&#10;Автоматически созданное описание">
            <a:extLst>
              <a:ext uri="{FF2B5EF4-FFF2-40B4-BE49-F238E27FC236}">
                <a16:creationId xmlns:a16="http://schemas.microsoft.com/office/drawing/2014/main" id="{68F60555-C72B-C1BC-9DEE-0B72110A60F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62" y="3017253"/>
            <a:ext cx="1338779" cy="133878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9FA615C-5039-45BA-AFA8-F0450B3C7D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21" y="4062144"/>
            <a:ext cx="1144758" cy="114475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0A9EE3D-25F2-9292-4078-CF6900F65360}"/>
              </a:ext>
            </a:extLst>
          </p:cNvPr>
          <p:cNvGrpSpPr/>
          <p:nvPr/>
        </p:nvGrpSpPr>
        <p:grpSpPr>
          <a:xfrm>
            <a:off x="4564642" y="910144"/>
            <a:ext cx="1160596" cy="1278353"/>
            <a:chOff x="4564642" y="910144"/>
            <a:chExt cx="1160596" cy="127835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17F94B4-919B-E64B-C04F-81B95AB1B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642" y="1080864"/>
              <a:ext cx="1107633" cy="110763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D85DDA0A-0035-3315-8791-85F65CD18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488" y="910144"/>
              <a:ext cx="860750" cy="86075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1BA3C37-48DC-CCAC-7FAD-289F778A2E3F}"/>
              </a:ext>
            </a:extLst>
          </p:cNvPr>
          <p:cNvGrpSpPr/>
          <p:nvPr/>
        </p:nvGrpSpPr>
        <p:grpSpPr>
          <a:xfrm>
            <a:off x="3598938" y="2645926"/>
            <a:ext cx="2241818" cy="910763"/>
            <a:chOff x="3598938" y="2645926"/>
            <a:chExt cx="2241818" cy="910763"/>
          </a:xfrm>
        </p:grpSpPr>
        <p:pic>
          <p:nvPicPr>
            <p:cNvPr id="54" name="Рисунок 53" descr="Изображение выглядит как зарисов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722D34A-3C56-28F2-883C-B6EC2D8B5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896" y="2786829"/>
              <a:ext cx="769860" cy="769860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зарисов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D9A9174-4EF3-FC56-391D-5BE8FAD07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938" y="2645926"/>
              <a:ext cx="590620" cy="590620"/>
            </a:xfrm>
            <a:prstGeom prst="rect">
              <a:avLst/>
            </a:prstGeom>
          </p:spPr>
        </p:pic>
      </p:grpSp>
      <p:pic>
        <p:nvPicPr>
          <p:cNvPr id="57" name="Рисунок 56" descr="Изображение выглядит как растение, ива, дерево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274AAD3-37DC-9FB0-FAC8-69908DFDA70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905">
            <a:off x="2129919" y="3664511"/>
            <a:ext cx="1661705" cy="166170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о-белая фотография, черно-белый, тума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5E053A2-2FB3-4142-FA28-21B2B54D2B1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38" y="3726437"/>
            <a:ext cx="1694554" cy="1754203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88" name="Рисунок 87" descr="Изображение выглядит как Черно-белая фотография, черно-белый, тума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EACBA16-3518-073D-B8AB-3441BE6D9B8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3763">
            <a:off x="3839983" y="3787456"/>
            <a:ext cx="2077912" cy="1754203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89" name="Рисунок 88" descr="Изображение выглядит как Черно-белая фотография, черно-белый, тума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879F8052-96B9-C5B5-C18A-C83291B4E81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9639">
            <a:off x="3267438" y="3654949"/>
            <a:ext cx="1391076" cy="1174366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D0EF61A-C19F-4561-5C5A-AF21138AF30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45" y="698494"/>
            <a:ext cx="2817991" cy="2868312"/>
          </a:xfrm>
          <a:prstGeom prst="rect">
            <a:avLst/>
          </a:prstGeom>
        </p:spPr>
      </p:pic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903473" y="3726437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Марианна</cp:lastModifiedBy>
  <cp:revision>23</cp:revision>
  <dcterms:created xsi:type="dcterms:W3CDTF">2024-05-03T09:09:01Z</dcterms:created>
  <dcterms:modified xsi:type="dcterms:W3CDTF">2024-08-20T20:37:07Z</dcterms:modified>
</cp:coreProperties>
</file>