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36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57F46-7606-4168-8040-70A9FD3CA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D73EA4-D9FC-447E-A482-569FA0508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580215-11FA-4B66-97FF-15F1293E2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7081EB-DA3F-44C1-A2F0-754BCA9E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830C36-4735-4BAD-96FE-0F204283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163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12023-2772-40C1-AB57-BFC20EC0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58E807-E4D8-411A-9C9D-55B82E45A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92D3C0-EA8B-4694-9CE7-9955ACC3B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710DFA-6581-4903-A1ED-DF9B5B407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FD9C18-9DCA-47C1-BF48-DA3829FE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397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B7EF81-1B1C-4B68-AB71-F65A0E9C9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966814-76B3-4B95-990B-B099E5A7A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0C4790-EF69-473A-98B3-3F68B53AD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6D720E-5A95-4E78-A934-0A65CEE7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16DE1A-8DE5-429A-8966-874E91C7D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813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E2BE6-C85F-40C8-AEE1-EFFD9B7D1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AD83BE-9050-4093-8EAB-A4123908D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06322-D3DB-4CA7-BA9F-2F579041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1ABA4-8239-409F-A590-70818213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CB6BD3-3BFF-4B27-BF4D-B56AD043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2225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711BC-3196-496F-A2A0-524A3F03A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D89938-AACB-4FD0-B5CC-8D91CA45A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F7DE43-ED1E-4F73-AD78-C90C05CF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D189A-A5A3-46D6-A8D8-52F1013E2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AEC1D5-977D-4CC0-A0FD-8E2A586A9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868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4A939-C055-482D-89BD-04958FB0F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C75F42-4B22-4750-AE46-209324921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95BBB7-3C54-4901-AAB4-C018C0E8A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DB2EF4-5766-4AC5-B9EC-4C717D77C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1C3E5F-CECD-48D6-8EC2-EF5803B8F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E4081A-74C6-469F-A047-64147DA09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231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C0F93-603B-42F7-B928-A9D6DB73A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0B9443-4D10-442E-AE20-CADC7C98B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CBBC16-0F77-430D-8B70-9E4EF4FDC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C68FA50-881B-4572-9677-C23BDA606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3DFD47E-2D95-44D1-B236-629948424D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B98501-2EF0-428F-996D-5B562AF1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287A8C-E4D2-4890-8316-910EE85A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A7E8F22-BECC-4270-9D7C-21C18CC44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857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8AD91-8F6F-4771-AC3C-954ED46EE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AF55C9-7CED-40D9-AE4D-14972C926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81313D-AB61-4A59-BF2E-953097DEA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AC5BB9-130F-4E7F-AC35-3587B123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278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CB6342-9CF5-4B30-9143-E5892D843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89865F7-A940-413F-8D39-6AD11025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DF11A5-00DC-428B-B479-CA5734302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596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6CEF6-8AC2-4C1B-99A6-449F29DD2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1AED8B-BCBB-49C8-B6E4-539CAB08E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3691D6-DC29-4531-BD8A-848278B57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AE0285-BF1E-4D1C-BD4F-40DA7142A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10067E-B200-482D-8182-5D02742C2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6CB163-317A-439D-A21D-29EB66B30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715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8335D-E1C6-4E55-86F3-562033FD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095696-4BE5-4B2A-8082-EAC091E29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43A502-B587-4F22-A94B-681AC49B7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376CE1-4DB7-4428-BB45-1F7AF5476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30A019-7110-49C3-A28F-C882200E7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52CADA-5716-4D2B-B3DD-E5F915C9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83571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84670-2249-49F0-BEAD-26478A7E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FA248A-FECF-43C0-9BEB-8979E67BD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8D3400-DA56-493B-AAD3-0E98B6D787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A8CF22-DB8D-4B81-8879-1CC73E3A9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9ACA8C-1BF9-4EFB-AFAF-4AF657748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26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7F9706-99E3-433F-867A-E5831DEE8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A5C31A-B849-4A1E-AAE9-8D9921159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2" y="2397898"/>
            <a:ext cx="3980873" cy="41052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521CE6-51BB-42FF-AD6E-F2A1619AF3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335" y="2397898"/>
            <a:ext cx="4032717" cy="4105275"/>
          </a:xfrm>
          <a:prstGeom prst="rect">
            <a:avLst/>
          </a:prstGeom>
        </p:spPr>
      </p:pic>
      <p:sp>
        <p:nvSpPr>
          <p:cNvPr id="13" name="Облачко с текстом: прямоугольное со скругленными углами 12">
            <a:extLst>
              <a:ext uri="{FF2B5EF4-FFF2-40B4-BE49-F238E27FC236}">
                <a16:creationId xmlns:a16="http://schemas.microsoft.com/office/drawing/2014/main" id="{62FDBA1E-6FBE-4BF6-9F26-7CF00D475003}"/>
              </a:ext>
            </a:extLst>
          </p:cNvPr>
          <p:cNvSpPr/>
          <p:nvPr/>
        </p:nvSpPr>
        <p:spPr>
          <a:xfrm>
            <a:off x="980815" y="292874"/>
            <a:ext cx="3314700" cy="1943100"/>
          </a:xfrm>
          <a:prstGeom prst="wedgeRoundRectCallou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блачко с текстом: прямоугольное со скругленными углами 13">
            <a:extLst>
              <a:ext uri="{FF2B5EF4-FFF2-40B4-BE49-F238E27FC236}">
                <a16:creationId xmlns:a16="http://schemas.microsoft.com/office/drawing/2014/main" id="{AEA2E730-CBA4-4E8E-8D74-9CD70900D135}"/>
              </a:ext>
            </a:extLst>
          </p:cNvPr>
          <p:cNvSpPr/>
          <p:nvPr/>
        </p:nvSpPr>
        <p:spPr>
          <a:xfrm flipH="1">
            <a:off x="7896485" y="292874"/>
            <a:ext cx="3314700" cy="1943100"/>
          </a:xfrm>
          <a:prstGeom prst="wedgeRoundRectCallou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6691B88-24BB-43A3-8924-FC7A27CF6C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363" y="592936"/>
            <a:ext cx="1724000" cy="1724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8DD6EBE-5856-4B4F-A9D5-6B42BE6E29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0100" y="517291"/>
            <a:ext cx="1802734" cy="180048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85EDB44-910A-4452-8881-433384B4253A}"/>
              </a:ext>
            </a:extLst>
          </p:cNvPr>
          <p:cNvSpPr txBox="1"/>
          <p:nvPr/>
        </p:nvSpPr>
        <p:spPr>
          <a:xfrm>
            <a:off x="7896485" y="266212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Пушистая кошка</a:t>
            </a:r>
            <a:endParaRPr lang="ru-UA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41FF55-B3B2-4EFF-B0BA-4DE7B1AC589A}"/>
              </a:ext>
            </a:extLst>
          </p:cNvPr>
          <p:cNvSpPr txBox="1"/>
          <p:nvPr/>
        </p:nvSpPr>
        <p:spPr>
          <a:xfrm>
            <a:off x="980815" y="292874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Шустрые мышата</a:t>
            </a:r>
            <a:endParaRPr lang="ru-UA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7A0042E-565B-443A-B34F-D3A1CC1AFC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1396" y="635544"/>
            <a:ext cx="2053537" cy="1724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600DE85-FB51-4B5D-96FD-50E1B681E3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1523" y="529117"/>
            <a:ext cx="1719810" cy="171981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35AE427-E68B-47CB-9A09-7CD5EDE29C19}"/>
              </a:ext>
            </a:extLst>
          </p:cNvPr>
          <p:cNvSpPr txBox="1"/>
          <p:nvPr/>
        </p:nvSpPr>
        <p:spPr>
          <a:xfrm>
            <a:off x="7896485" y="314666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Воздушный шарик</a:t>
            </a:r>
            <a:endParaRPr lang="ru-UA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60E650-C3DE-4189-BCB6-2401CFEE6DE3}"/>
              </a:ext>
            </a:extLst>
          </p:cNvPr>
          <p:cNvSpPr txBox="1"/>
          <p:nvPr/>
        </p:nvSpPr>
        <p:spPr>
          <a:xfrm>
            <a:off x="980815" y="341328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Широкий шкаф</a:t>
            </a:r>
            <a:endParaRPr lang="ru-UA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E0A7915-1635-4D16-97D9-DCB698A4A7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8363" y="612838"/>
            <a:ext cx="1724000" cy="1724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CE6CBF4-FD64-4937-8FC4-25D33DAE28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0061" y="504338"/>
            <a:ext cx="1719810" cy="171981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ABCCA11-696D-441C-A574-A3ACCE9CD223}"/>
              </a:ext>
            </a:extLst>
          </p:cNvPr>
          <p:cNvSpPr txBox="1"/>
          <p:nvPr/>
        </p:nvSpPr>
        <p:spPr>
          <a:xfrm>
            <a:off x="7896485" y="291960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Шерстяная шапка</a:t>
            </a:r>
            <a:endParaRPr lang="ru-UA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6B3F39-CF65-4F03-9188-BFE4F56E0833}"/>
              </a:ext>
            </a:extLst>
          </p:cNvPr>
          <p:cNvSpPr txBox="1"/>
          <p:nvPr/>
        </p:nvSpPr>
        <p:spPr>
          <a:xfrm>
            <a:off x="980815" y="318622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Плюшевый мишка</a:t>
            </a:r>
            <a:endParaRPr lang="ru-UA"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05F2E44-A55D-409E-949F-3CB9A7C953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108" y="583557"/>
            <a:ext cx="1994563" cy="17619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A819173-8937-4E0E-A1C6-333F4613C6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1562" y="512353"/>
            <a:ext cx="1719810" cy="171981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E9CC9EF-8681-43C0-BB66-154B60F4618D}"/>
              </a:ext>
            </a:extLst>
          </p:cNvPr>
          <p:cNvSpPr txBox="1"/>
          <p:nvPr/>
        </p:nvSpPr>
        <p:spPr>
          <a:xfrm>
            <a:off x="7896485" y="281644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Хороший шлем</a:t>
            </a:r>
            <a:endParaRPr lang="ru-UA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B2D369D-BC44-470F-954B-401404ABFB24}"/>
              </a:ext>
            </a:extLst>
          </p:cNvPr>
          <p:cNvSpPr txBox="1"/>
          <p:nvPr/>
        </p:nvSpPr>
        <p:spPr>
          <a:xfrm>
            <a:off x="980815" y="308306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Большой шалаш</a:t>
            </a:r>
            <a:endParaRPr lang="ru-UA" dirty="0"/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F9254119-B523-43BF-90A5-55D65AE5D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подарок Рисунок 21">
            <a:extLst>
              <a:ext uri="{FF2B5EF4-FFF2-40B4-BE49-F238E27FC236}">
                <a16:creationId xmlns:a16="http://schemas.microsoft.com/office/drawing/2014/main" id="{54099AEE-E3A4-4D7F-8966-0CE5A89208F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85762" y="89073"/>
            <a:ext cx="837283" cy="90567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D87A122-9F61-4825-B7DB-0D582709164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34" y="-98726"/>
            <a:ext cx="3233210" cy="323321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9DAC05D-1593-426D-B379-B7F4DE840CD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0286" y="670545"/>
            <a:ext cx="1556004" cy="155600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E2864A5-A336-4613-9E02-8739CDD003A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4342" y="525630"/>
            <a:ext cx="1794249" cy="180048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4FD1B33-1D96-4760-B42B-A137025BB64D}"/>
              </a:ext>
            </a:extLst>
          </p:cNvPr>
          <p:cNvSpPr txBox="1"/>
          <p:nvPr/>
        </p:nvSpPr>
        <p:spPr>
          <a:xfrm>
            <a:off x="7896485" y="274551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Клюшка и шайба</a:t>
            </a:r>
            <a:endParaRPr lang="ru-UA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557A44-A2A1-4F07-BD65-76892A1F2110}"/>
              </a:ext>
            </a:extLst>
          </p:cNvPr>
          <p:cNvSpPr txBox="1"/>
          <p:nvPr/>
        </p:nvSpPr>
        <p:spPr>
          <a:xfrm>
            <a:off x="980815" y="301213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Шёлковая рубашка</a:t>
            </a:r>
            <a:endParaRPr lang="ru-UA" dirty="0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28AA31E-3EA1-4631-9727-B9A2E178601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0128" y="562012"/>
            <a:ext cx="1576074" cy="17240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672DA30-FEE4-4352-B666-82C9623C868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9466" y="579041"/>
            <a:ext cx="1678687" cy="173789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E8F8235-11DA-4E32-B09F-318681F93623}"/>
              </a:ext>
            </a:extLst>
          </p:cNvPr>
          <p:cNvSpPr txBox="1"/>
          <p:nvPr/>
        </p:nvSpPr>
        <p:spPr>
          <a:xfrm>
            <a:off x="7896485" y="286313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Шмель на ромашке</a:t>
            </a:r>
            <a:endParaRPr lang="ru-UA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BE4C907-C289-455F-8C48-6B37E76E4DF0}"/>
              </a:ext>
            </a:extLst>
          </p:cNvPr>
          <p:cNvSpPr txBox="1"/>
          <p:nvPr/>
        </p:nvSpPr>
        <p:spPr>
          <a:xfrm>
            <a:off x="980815" y="312975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Шуба на вешалке</a:t>
            </a:r>
            <a:endParaRPr lang="ru-UA" dirty="0"/>
          </a:p>
        </p:txBody>
      </p:sp>
      <p:pic>
        <p:nvPicPr>
          <p:cNvPr id="217" name="Picture 2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46977" y="3035757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0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29" grpId="0"/>
      <p:bldP spid="29" grpId="1"/>
      <p:bldP spid="30" grpId="0"/>
      <p:bldP spid="30" grpId="1"/>
      <p:bldP spid="33" grpId="0"/>
      <p:bldP spid="33" grpId="1"/>
      <p:bldP spid="34" grpId="0"/>
      <p:bldP spid="34" grpId="1"/>
      <p:bldP spid="37" grpId="0"/>
      <p:bldP spid="37" grpId="1"/>
      <p:bldP spid="38" grpId="0"/>
      <p:bldP spid="38" grpId="1"/>
      <p:bldP spid="41" grpId="0"/>
      <p:bldP spid="41" grpId="1"/>
      <p:bldP spid="42" grpId="0"/>
      <p:bldP spid="42" grpId="1"/>
      <p:bldP spid="48" grpId="0"/>
      <p:bldP spid="48" grpId="1"/>
      <p:bldP spid="49" grpId="0"/>
      <p:bldP spid="49" grpId="1"/>
      <p:bldP spid="52" grpId="0"/>
      <p:bldP spid="52" grpId="1"/>
      <p:bldP spid="53" grpId="0"/>
      <p:bldP spid="5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27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8</cp:revision>
  <dcterms:created xsi:type="dcterms:W3CDTF">2024-08-19T18:59:39Z</dcterms:created>
  <dcterms:modified xsi:type="dcterms:W3CDTF">2024-08-21T12:31:18Z</dcterms:modified>
</cp:coreProperties>
</file>