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169" y="1529658"/>
            <a:ext cx="4105274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