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67520" y="121175"/>
            <a:ext cx="7994112" cy="214067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r="4210"/>
          <a:stretch>
            <a:fillRect/>
          </a:stretch>
        </p:blipFill>
        <p:spPr>
          <a:xfrm>
            <a:off x="5487036" y="482528"/>
            <a:ext cx="1402092" cy="1530996"/>
          </a:xfrm>
          <a:prstGeom prst="rect">
            <a:avLst/>
          </a:prstGeom>
        </p:spPr>
      </p:pic>
      <p:pic>
        <p:nvPicPr>
          <p:cNvPr id="19" name="Рисунок 18" descr="C:\Users\yanag\OneDrive\Робочий стіл\Picture2.pngPicture2"/>
          <p:cNvPicPr>
            <a:picLocks noChangeAspect="1"/>
          </p:cNvPicPr>
          <p:nvPr/>
        </p:nvPicPr>
        <p:blipFill>
          <a:blip r:embed="rId3"/>
          <a:srcRect l="18592" r="18592"/>
          <a:stretch>
            <a:fillRect/>
          </a:stretch>
        </p:blipFill>
        <p:spPr>
          <a:xfrm>
            <a:off x="6981578" y="482528"/>
            <a:ext cx="1330924" cy="1607332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467519" y="2318926"/>
            <a:ext cx="7994112" cy="214067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467519" y="4532057"/>
            <a:ext cx="7994112" cy="214067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666" y="2968358"/>
            <a:ext cx="1399729" cy="13997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r="7021"/>
          <a:stretch>
            <a:fillRect/>
          </a:stretch>
        </p:blipFill>
        <p:spPr>
          <a:xfrm>
            <a:off x="2298425" y="2592615"/>
            <a:ext cx="1653676" cy="192381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r="7174"/>
          <a:stretch>
            <a:fillRect/>
          </a:stretch>
        </p:blipFill>
        <p:spPr>
          <a:xfrm>
            <a:off x="5433137" y="2366531"/>
            <a:ext cx="1653676" cy="19307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" b="1469"/>
          <a:stretch>
            <a:fillRect/>
          </a:stretch>
        </p:blipFill>
        <p:spPr>
          <a:xfrm>
            <a:off x="6872615" y="3031876"/>
            <a:ext cx="1420896" cy="137914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r="2773"/>
          <a:stretch>
            <a:fillRect/>
          </a:stretch>
        </p:blipFill>
        <p:spPr>
          <a:xfrm>
            <a:off x="661900" y="4797677"/>
            <a:ext cx="1612733" cy="170742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r="704"/>
          <a:stretch>
            <a:fillRect/>
          </a:stretch>
        </p:blipFill>
        <p:spPr>
          <a:xfrm>
            <a:off x="2009208" y="4952830"/>
            <a:ext cx="1541428" cy="156344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4" b="-543"/>
          <a:stretch>
            <a:fillRect/>
          </a:stretch>
        </p:blipFill>
        <p:spPr>
          <a:xfrm>
            <a:off x="3720100" y="4864725"/>
            <a:ext cx="1513936" cy="153707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" b="-410"/>
          <a:stretch>
            <a:fillRect/>
          </a:stretch>
        </p:blipFill>
        <p:spPr>
          <a:xfrm flipH="1">
            <a:off x="5285348" y="4661493"/>
            <a:ext cx="1459964" cy="177912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8889"/>
          <a:stretch>
            <a:fillRect/>
          </a:stretch>
        </p:blipFill>
        <p:spPr>
          <a:xfrm>
            <a:off x="6698515" y="4809958"/>
            <a:ext cx="1540262" cy="16306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6661" y="-109570"/>
            <a:ext cx="1278434" cy="1246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r="892" b="20737"/>
          <a:stretch>
            <a:fillRect/>
          </a:stretch>
        </p:blipFill>
        <p:spPr>
          <a:xfrm>
            <a:off x="3452503" y="456205"/>
            <a:ext cx="1891931" cy="155731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2" r="-1201"/>
          <a:stretch>
            <a:fillRect/>
          </a:stretch>
        </p:blipFill>
        <p:spPr>
          <a:xfrm>
            <a:off x="4023653" y="3342676"/>
            <a:ext cx="1799770" cy="95491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8" y="365498"/>
            <a:ext cx="1614727" cy="165202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еда, Натуральные продукты, виноград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99" y="597811"/>
            <a:ext cx="1376766" cy="13767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2247" y="1342859"/>
            <a:ext cx="4520158" cy="4650726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06661" y="2550955"/>
            <a:ext cx="356235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AEAD61-9AF0-4D35-97C1-3791B5FFFA85}"/>
</file>

<file path=customXml/itemProps2.xml><?xml version="1.0" encoding="utf-8"?>
<ds:datastoreItem xmlns:ds="http://schemas.openxmlformats.org/officeDocument/2006/customXml" ds:itemID="{AC96D97D-AF9A-4F8A-AF67-A9786B509F21}"/>
</file>

<file path=customXml/itemProps3.xml><?xml version="1.0" encoding="utf-8"?>
<ds:datastoreItem xmlns:ds="http://schemas.openxmlformats.org/officeDocument/2006/customXml" ds:itemID="{138C3470-F05A-4714-8C38-1EFED400B4C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30</cp:revision>
  <dcterms:created xsi:type="dcterms:W3CDTF">2024-04-13T10:22:00Z</dcterms:created>
  <dcterms:modified xsi:type="dcterms:W3CDTF">2025-04-10T12:31:47Z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202DB46DDF8147F6B50180C4650F393B_12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