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1" y="4756467"/>
            <a:ext cx="1376439" cy="137643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фрукт, дыня, Арбуз, арбуз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87" y="2492624"/>
            <a:ext cx="1497884" cy="155040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7762" y="444980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4451" y="597626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9517" y="45359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7780" y="47541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E7F3C6E1-E9AF-2D64-9818-D54844F1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54" y="2766373"/>
            <a:ext cx="1497884" cy="1550404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27936" y="2425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4625" y="3951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9014" y="253216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2621" y="27579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5420" y="2653665"/>
            <a:ext cx="386715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2024-05-06T15:26:00Z</dcterms:created>
  <dcterms:modified xsi:type="dcterms:W3CDTF">2024-11-07T10:16:39Z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</Properties>
</file>