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33" d="100"/>
          <a:sy n="33" d="100"/>
        </p:scale>
        <p:origin x="292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Изображение выглядит как картина, рисунок, искусство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257541"/>
          </a:xfrm>
          <a:prstGeom prst="rect">
            <a:avLst/>
          </a:prstGeom>
        </p:spPr>
      </p:pic>
      <p:sp>
        <p:nvSpPr>
          <p:cNvPr id="35" name="Скругленный прямоугольник 34"/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Скругленный прямоугольник 2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рямоугольник 2"/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82" y="3117660"/>
            <a:ext cx="1875708" cy="187570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дыня, фрукт, арбуз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81" y="319140"/>
            <a:ext cx="1333384" cy="138082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250" y="3482415"/>
            <a:ext cx="1948820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2212" y="495369"/>
            <a:ext cx="2003045" cy="1734051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4" y="366334"/>
            <a:ext cx="1781378" cy="1781378"/>
          </a:xfrm>
          <a:prstGeom prst="rect">
            <a:avLst/>
          </a:prstGeom>
        </p:spPr>
      </p:pic>
      <p:pic>
        <p:nvPicPr>
          <p:cNvPr id="7" name="Google Shape;84;p1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49115" y="1901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1598"/>
            <a:ext cx="1781378" cy="17813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383" y="380178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/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Рисунок 33" descr="Изображение выглядит как кролик, Кролики и зайцы, млекопитающее, зарисов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оза, рог, скот, Козы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30783" y="3165092"/>
            <a:ext cx="1750961" cy="1764362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1163300" y="79209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8" name="Рисунок 7" descr="Изображение выглядит как дыня, фрукт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F5E2D233-CA91-A65C-0ACB-22305EAE2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173" y="756879"/>
            <a:ext cx="1333384" cy="1380826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8350" y="2566035"/>
            <a:ext cx="3590925" cy="37337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2024-04-29T06:28:00Z</dcterms:created>
  <dcterms:modified xsi:type="dcterms:W3CDTF">2024-11-07T10:00:45Z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A93D98413FEB4EA0843FD481A246D45D_12</vt:lpwstr>
  </property>
  <property fmtid="{D5CDD505-2E9C-101B-9397-08002B2CF9AE}" pid="3" name="KSOProductBuildVer">
    <vt:lpwstr>1033-12.2.0.17119</vt:lpwstr>
  </property>
</Properties>
</file>