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14224-9423-4EC8-94B3-434C2CA089F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CC030-8670-4D52-87F1-5CDDE9706B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svg"/><Relationship Id="rId7" Type="http://schemas.openxmlformats.org/officeDocument/2006/relationships/image" Target="../media/image7.png"/><Relationship Id="rId8" Type="http://schemas.openxmlformats.org/officeDocument/2006/relationships/image" Target="../media/image8.sv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tags" Target="../tags/tag1.xml"/><Relationship Id="rId22" Type="http://schemas.openxmlformats.org/officeDocument/2006/relationships/image" Target="../media/image21.png"/><Relationship Id="rId23" Type="http://schemas.openxmlformats.org/officeDocument/2006/relationships/slideLayout" Target="../slideLayouts/slideLayout7.xml"/><Relationship Id="rId24" Type="http://schemas.openxmlformats.org/officeDocument/2006/relationships/notesSlide" Target="../notesSlides/notesSlide1.xml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245396" y="240145"/>
            <a:ext cx="7459579" cy="6446981"/>
          </a:xfrm>
          <a:prstGeom prst="roundRect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 descr="Изображение выглядит как мультфильм, обувь, кукла, аниме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913" y="1013406"/>
            <a:ext cx="3391648" cy="3391648"/>
          </a:xfrm>
          <a:prstGeom prst="rect">
            <a:avLst/>
          </a:prstGeom>
        </p:spPr>
      </p:pic>
      <p:pic>
        <p:nvPicPr>
          <p:cNvPr id="10" name="Рисунок 9" descr="Изображение выглядит как яблоко, фрукт, сердце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017" y="219806"/>
            <a:ext cx="2343477" cy="28578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84325" y="4497414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Яблоко ело Аллу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 descr="Добавить со сплошной заливкой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785517">
            <a:off x="584909" y="4078159"/>
            <a:ext cx="1423283" cy="1423283"/>
          </a:xfrm>
          <a:prstGeom prst="rect">
            <a:avLst/>
          </a:prstGeom>
        </p:spPr>
      </p:pic>
      <p:pic>
        <p:nvPicPr>
          <p:cNvPr id="16" name="Рисунок 15" descr="Флажок со сплошной заливкой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92891" y="5352292"/>
            <a:ext cx="1300880" cy="130088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984325" y="5682181"/>
            <a:ext cx="40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Алла ела яблоко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05" y="1060752"/>
            <a:ext cx="3141969" cy="329695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402" y="412728"/>
            <a:ext cx="2089124" cy="279431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984325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Молоко пьет Славу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977958" y="5684417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Слава пьет молоко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Рисунок 37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119913" y="1717063"/>
            <a:ext cx="2847937" cy="284793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83072">
            <a:off x="2612915" y="1752572"/>
            <a:ext cx="2240307" cy="168023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59112" y="4510523"/>
            <a:ext cx="4537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 упал на лампу 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66960" y="5686879"/>
            <a:ext cx="4902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Лампа упала на стол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49" y="2353788"/>
            <a:ext cx="2770330" cy="20777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лампа, све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15202" flipH="1">
            <a:off x="2899060" y="1331722"/>
            <a:ext cx="1859242" cy="1859242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035768" y="4533878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Полка стоит на кока-коле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16922" y="5674899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Кока-кола стоит на полке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 descr="Изображение выглядит как Газированные безалкогольные напитки, безалкогольный напиток, Кока-Кола, кола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62" y="1977158"/>
            <a:ext cx="2412031" cy="2412031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1984269" y="4500085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Волны плывут по лодке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966960" y="5678514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Лодка плывет по волнам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011793" y="4534140"/>
            <a:ext cx="583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пилы Володя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16922" y="5704678"/>
            <a:ext cx="5780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 Володи пила</a:t>
            </a:r>
            <a:endParaRPr lang="en-US" sz="3600" dirty="0">
              <a:ln w="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48" y="-34266"/>
            <a:ext cx="3042492" cy="304249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870" y="1412258"/>
            <a:ext cx="2363053" cy="236305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820" y="1029586"/>
            <a:ext cx="2363053" cy="2363053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Графика, творческий подход, дизайн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3" y="976841"/>
            <a:ext cx="2363053" cy="23630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плавсредство, лодка, транспорт, корабль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31" y="1767284"/>
            <a:ext cx="3092068" cy="309206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471">
            <a:off x="1124110" y="-520961"/>
            <a:ext cx="4263389" cy="4263389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статуэтка, кукла, фигурк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672" y="687209"/>
            <a:ext cx="2690986" cy="2690986"/>
          </a:xfrm>
          <a:prstGeom prst="rect">
            <a:avLst/>
          </a:prstGeom>
        </p:spPr>
      </p:pic>
      <p:pic>
        <p:nvPicPr>
          <p:cNvPr id="8" name="Рисунок 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623" y="939120"/>
            <a:ext cx="4772764" cy="4934096"/>
          </a:xfrm>
          <a:prstGeom prst="rect">
            <a:avLst/>
          </a:prstGeom>
        </p:spPr>
      </p:pic>
      <p:pic>
        <p:nvPicPr>
          <p:cNvPr id="229" name="Picture 228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36890" y="2406015"/>
            <a:ext cx="3467100" cy="323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22222E-6 L 0.08125 0.1824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06107 0.1687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01224 -0.20023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" y="-10023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00143 0.2942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7.40741E-7 L -0.01823 0.0983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1" y="4907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-0.0099 0.1976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5" y="9884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33333E-6 L 0.00691 0.16829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" y="8403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00143 -0.0745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0.0017 0.06203 " pathEditMode="relative" rAng="0" ptsTypes="AA">
                                      <p:cBhvr>
                                        <p:cTn id="199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3102"/>
                                    </p:animMotion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1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0.01445 0.10486 " pathEditMode="relative" rAng="0" ptsTypes="AA">
                                      <p:cBhvr>
                                        <p:cTn id="20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8" grpId="1"/>
      <p:bldP spid="28" grpId="0"/>
      <p:bldP spid="28" grpId="1"/>
      <p:bldP spid="30" grpId="0"/>
      <p:bldP spid="30" grpId="1"/>
      <p:bldP spid="40" grpId="0"/>
      <p:bldP spid="40" grpId="1"/>
      <p:bldP spid="42" grpId="0"/>
      <p:bldP spid="42" grpId="1"/>
      <p:bldP spid="47" grpId="0"/>
      <p:bldP spid="47" grpId="1"/>
      <p:bldP spid="49" grpId="0"/>
      <p:bldP spid="49" grpId="1"/>
      <p:bldP spid="58" grpId="0"/>
      <p:bldP spid="58" grpId="1"/>
      <p:bldP spid="59" grpId="0"/>
      <p:bldP spid="59" grpId="1"/>
      <p:bldP spid="64" grpId="1"/>
      <p:bldP spid="64" grpId="2"/>
      <p:bldP spid="65" grpId="0"/>
      <p:bldP spid="65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WPS Presentation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2024-04-26T07:01:00Z</dcterms:created>
  <dcterms:modified xsi:type="dcterms:W3CDTF">2024-07-03T22:33:16Z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C9BE458CD223457AA388992FAFE4F7BE_12</vt:lpwstr>
  </property>
  <property fmtid="{D5CDD505-2E9C-101B-9397-08002B2CF9AE}" pid="3" name="KSOProductBuildVer">
    <vt:lpwstr>1033-12.2.0.17119</vt:lpwstr>
  </property>
</Properties>
</file>