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42" d="100"/>
          <a:sy n="42" d="100"/>
        </p:scale>
        <p:origin x="1363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79" y="2835967"/>
            <a:ext cx="1479679" cy="18044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48" y="2913930"/>
            <a:ext cx="1654328" cy="17265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85" y="2517887"/>
            <a:ext cx="2293009" cy="2293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78" y="2838039"/>
            <a:ext cx="1327411" cy="18024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35" y="140424"/>
            <a:ext cx="1479679" cy="18044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18" y="4438163"/>
            <a:ext cx="1654328" cy="17265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95" y="1593911"/>
            <a:ext cx="2293009" cy="22930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01" y="172858"/>
            <a:ext cx="1327411" cy="1802415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6765" y="2835910"/>
            <a:ext cx="3571875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1 L -0.22266 -0.390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1 L -0.32526 -0.131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3845 -0.389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4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2 L -0.33815 0.2303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55313 0.5844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64987 0.3342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87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72916 0.5703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58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68971 -0.0495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4</cp:revision>
  <dcterms:created xsi:type="dcterms:W3CDTF">2024-04-16T14:40:00Z</dcterms:created>
  <dcterms:modified xsi:type="dcterms:W3CDTF">2024-07-11T18:04:58Z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265A412FECDD4DCFA29142C3639AAF4C_12</vt:lpwstr>
  </property>
  <property fmtid="{D5CDD505-2E9C-101B-9397-08002B2CF9AE}" pid="3" name="KSOProductBuildVer">
    <vt:lpwstr>1033-12.2.0.17119</vt:lpwstr>
  </property>
</Properties>
</file>