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724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4BA0FC-ED32-4D32-972C-7F2F50C7CA4A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64C80D-1073-4E39-A28E-7715B058AAAD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GIF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tags" Target="../tags/tag1.xml"/><Relationship Id="rId7" Type="http://schemas.openxmlformats.org/officeDocument/2006/relationships/image" Target="../media/image6.png"/><Relationship Id="rId8" Type="http://schemas.openxmlformats.org/officeDocument/2006/relationships/slideLayout" Target="../slideLayouts/slideLayout7.xml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Рисунок 3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08155" y="-30257"/>
            <a:ext cx="12488684" cy="7156013"/>
          </a:xfrm>
          <a:prstGeom prst="rect">
            <a:avLst/>
          </a:prstGeom>
        </p:spPr>
      </p:pic>
      <p:pic>
        <p:nvPicPr>
          <p:cNvPr id="21" name="Picture 10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0822">
            <a:off x="3043920" y="104485"/>
            <a:ext cx="1616434" cy="2424651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53" t="41833" r="35103"/>
          <a:stretch>
            <a:fillRect/>
          </a:stretch>
        </p:blipFill>
        <p:spPr>
          <a:xfrm>
            <a:off x="4854396" y="2503243"/>
            <a:ext cx="812765" cy="165075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53" t="41833" r="35103"/>
          <a:stretch>
            <a:fillRect/>
          </a:stretch>
        </p:blipFill>
        <p:spPr>
          <a:xfrm>
            <a:off x="6186206" y="2505498"/>
            <a:ext cx="798726" cy="165075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53" t="41833" r="35103"/>
          <a:stretch>
            <a:fillRect/>
          </a:stretch>
        </p:blipFill>
        <p:spPr>
          <a:xfrm>
            <a:off x="8972460" y="2503243"/>
            <a:ext cx="798726" cy="1650750"/>
          </a:xfrm>
          <a:prstGeom prst="rect">
            <a:avLst/>
          </a:prstGeom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062" y="0"/>
            <a:ext cx="1175718" cy="109986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53" t="41833" r="35103"/>
          <a:stretch>
            <a:fillRect/>
          </a:stretch>
        </p:blipFill>
        <p:spPr>
          <a:xfrm>
            <a:off x="3389795" y="2499908"/>
            <a:ext cx="812765" cy="165075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53" t="41833" r="35103"/>
          <a:stretch>
            <a:fillRect/>
          </a:stretch>
        </p:blipFill>
        <p:spPr>
          <a:xfrm>
            <a:off x="7503977" y="2527851"/>
            <a:ext cx="812765" cy="1650750"/>
          </a:xfrm>
          <a:prstGeom prst="rect">
            <a:avLst/>
          </a:prstGeom>
        </p:spPr>
      </p:pic>
      <p:pic>
        <p:nvPicPr>
          <p:cNvPr id="45" name="Picture 10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0822">
            <a:off x="4503014" y="80504"/>
            <a:ext cx="1616434" cy="2424651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10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0822">
            <a:off x="5834590" y="130891"/>
            <a:ext cx="1616434" cy="2424651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10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0822">
            <a:off x="7188597" y="130892"/>
            <a:ext cx="1616434" cy="2424651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10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0822">
            <a:off x="8647053" y="74229"/>
            <a:ext cx="1616434" cy="2424651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8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795" y="3219450"/>
            <a:ext cx="3200400" cy="3457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Denis Kanovec</dc:creator>
  <cp:lastModifiedBy>yanag</cp:lastModifiedBy>
  <cp:revision>12</cp:revision>
  <dcterms:created xsi:type="dcterms:W3CDTF">2024-04-11T10:26:00Z</dcterms:created>
  <dcterms:modified xsi:type="dcterms:W3CDTF">2024-07-11T18:09:17Z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07B0ADCEEB3B489AA369355A6C4D665C_12</vt:lpwstr>
  </property>
  <property fmtid="{D5CDD505-2E9C-101B-9397-08002B2CF9AE}" pid="3" name="KSOProductBuildVer">
    <vt:lpwstr>1033-12.2.0.17119</vt:lpwstr>
  </property>
</Properties>
</file>