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0"/>
            <a:ext cx="938710" cy="87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2" y="216392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1" y="5345270"/>
            <a:ext cx="817315" cy="815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r="8216"/>
          <a:stretch/>
        </p:blipFill>
        <p:spPr>
          <a:xfrm rot="2555257">
            <a:off x="9202874" y="4593229"/>
            <a:ext cx="940526" cy="109444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4" y="3376740"/>
            <a:ext cx="835864" cy="808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63" y="3695461"/>
            <a:ext cx="24955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2024-08-15T14:11:46Z</dcterms:created>
  <dcterms:modified xsi:type="dcterms:W3CDTF">2024-09-01T19:14:07Z</dcterms:modified>
</cp:coreProperties>
</file>