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3" y="138533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79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6" y="-346739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30" y="83889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494541"/>
            <a:ext cx="2286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ADABD-3BA0-401A-96CA-61A2C95EBA42}"/>
</file>

<file path=customXml/itemProps2.xml><?xml version="1.0" encoding="utf-8"?>
<ds:datastoreItem xmlns:ds="http://schemas.openxmlformats.org/officeDocument/2006/customXml" ds:itemID="{273C4388-A3CF-4E2D-9027-6E123309B5F7}"/>
</file>

<file path=customXml/itemProps3.xml><?xml version="1.0" encoding="utf-8"?>
<ds:datastoreItem xmlns:ds="http://schemas.openxmlformats.org/officeDocument/2006/customXml" ds:itemID="{BCCC491A-2690-41B0-9908-F964C484148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12</cp:revision>
  <dcterms:created xsi:type="dcterms:W3CDTF">2022-10-19T11:23:45Z</dcterms:created>
  <dcterms:modified xsi:type="dcterms:W3CDTF">2025-01-13T11:18:29Z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