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1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49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Капля 3"/>
          <p:cNvSpPr/>
          <p:nvPr/>
        </p:nvSpPr>
        <p:spPr>
          <a:xfrm flipV="1">
            <a:off x="0" y="209633"/>
            <a:ext cx="9480376" cy="663578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7" r="20842" b="18253"/>
          <a:stretch>
            <a:fillRect/>
          </a:stretch>
        </p:blipFill>
        <p:spPr>
          <a:xfrm flipH="1">
            <a:off x="191344" y="4268577"/>
            <a:ext cx="1797269" cy="2648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27" y="4427685"/>
            <a:ext cx="252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692880"/>
            <a:ext cx="17808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51118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88" y="2627685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444046"/>
            <a:ext cx="1944000" cy="194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6" y="827685"/>
            <a:ext cx="1476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24" y="2850749"/>
            <a:ext cx="1740239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2627685"/>
            <a:ext cx="14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88" y="327705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351597"/>
            <a:ext cx="1800000" cy="1800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092786" y="917093"/>
            <a:ext cx="1800000" cy="1800000"/>
            <a:chOff x="12521699" y="565400"/>
            <a:chExt cx="1210085" cy="126000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565400"/>
              <a:ext cx="738000" cy="90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2344" y="920952"/>
              <a:ext cx="649440" cy="792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1105400"/>
              <a:ext cx="590400" cy="72000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880265" y="1050749"/>
            <a:ext cx="1800000" cy="1800000"/>
            <a:chOff x="12539699" y="2447527"/>
            <a:chExt cx="1062000" cy="96504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17"/>
            <a:stretch>
              <a:fillRect/>
            </a:stretch>
          </p:blipFill>
          <p:spPr>
            <a:xfrm>
              <a:off x="12686597" y="2964581"/>
              <a:ext cx="720000" cy="44799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539699" y="2468577"/>
              <a:ext cx="720000" cy="72000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4473">
              <a:off x="12881699" y="2447527"/>
              <a:ext cx="720000" cy="72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190560" y="2892880"/>
            <a:ext cx="1800000" cy="1800000"/>
            <a:chOff x="12067327" y="3883018"/>
            <a:chExt cx="1764768" cy="198047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30"/>
            <a:stretch>
              <a:fillRect/>
            </a:stretch>
          </p:blipFill>
          <p:spPr>
            <a:xfrm rot="676436">
              <a:off x="12067327" y="5161205"/>
              <a:ext cx="1392191" cy="702283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39904" y="4268577"/>
              <a:ext cx="1392191" cy="144000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7008" y="3883018"/>
              <a:ext cx="1392191" cy="1440000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46" y="4795862"/>
            <a:ext cx="1728888" cy="16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510678"/>
            <a:ext cx="1800000" cy="18000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2769595" y="2737270"/>
            <a:ext cx="2196000" cy="1620000"/>
            <a:chOff x="11689698" y="4548135"/>
            <a:chExt cx="1960400" cy="144455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1504" flipH="1">
              <a:off x="11689698" y="4548135"/>
              <a:ext cx="1440000" cy="14400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6119">
              <a:off x="12210098" y="4552685"/>
              <a:ext cx="1440000" cy="1440000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10" y="115718"/>
            <a:ext cx="6858000" cy="6858000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13545" y="2564765"/>
            <a:ext cx="17430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256E-6 2.59259E-6 C 0.00261 -0.00463 0.00521 -0.00903 0.00782 -0.01366 C 0.01069 -0.01875 0.01355 -0.01759 0.01681 -0.0206 C 0.03061 -0.03287 0.04117 -0.03681 0.05693 -0.03889 C 0.06774 -0.03588 0.07868 -0.03449 0.08923 -0.02986 C 0.09106 -0.02917 0.09158 -0.02477 0.09314 -0.02292 C 0.09822 -0.0169 0.10512 -0.01921 0.11125 -0.01829 C 0.12128 -0.01482 0.13078 -0.01111 0.14094 -0.00903 C 0.16061 -0.00023 0.18159 0.00393 0.20178 0.00694 C 0.21597 0.01528 0.23095 0.01852 0.2458 0.02083 C 0.26013 0.0294 0.24372 0.02014 0.28071 0.02778 C 0.2854 0.0287 0.29009 0.03102 0.29491 0.03241 C 0.29843 0.03333 0.30181 0.0338 0.30533 0.03449 C 0.32331 0.04259 0.34141 0.04282 0.35965 0.04838 C 0.37046 0.05162 0.38114 0.05509 0.39195 0.05764 C 0.39534 0.05972 0.39873 0.06296 0.40237 0.06458 C 0.41423 0.06968 0.42673 0.06829 0.43859 0.07361 C 0.44992 0.08727 0.46138 0.10093 0.4748 0.10579 C 0.48496 0.11319 0.49251 0.12639 0.5032 0.13125 C 0.51244 0.1419 0.50801 0.13889 0.51609 0.14259 C 0.52 0.14722 0.52391 0.15185 0.52781 0.15648 C 0.52912 0.1581 0.53172 0.16111 0.53172 0.16111 C 0.5355 0.17083 0.53967 0.1787 0.54332 0.18866 C 0.54423 0.19097 0.54501 0.19329 0.54592 0.1956 C 0.54683 0.19792 0.54853 0.20231 0.54853 0.20231 C 0.54892 0.20532 0.54905 0.2088 0.54983 0.21157 C 0.55113 0.21643 0.55491 0.22546 0.55491 0.22546 C 0.55452 0.23472 0.55426 0.24398 0.55361 0.25301 C 0.55348 0.25532 0.55243 0.25995 0.55243 0.25995 " pathEditMode="relative" ptsTypes="ffffffffffffffffffffffffffffA">
                                      <p:cBhvr>
                                        <p:cTn id="1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1686E-6 -8.67362E-19 C 0.05055 0.00255 0.03947 0.00394 0.08142 0.01829 C 0.08402 0.0206 0.0865 0.02338 0.08923 0.02523 C 0.09262 0.02732 0.09627 0.02732 0.09952 0.02986 C 0.10148 0.03125 0.10291 0.03495 0.10473 0.03681 C 0.10799 0.04028 0.11177 0.04213 0.11502 0.04583 C 0.13157 0.06412 0.11971 0.05625 0.12935 0.06204 C 0.13391 0.07037 0.1373 0.07662 0.14355 0.08032 C 0.15111 0.09375 0.15853 0.10625 0.16817 0.11482 C 0.17442 0.12616 0.18159 0.13357 0.18875 0.14236 C 0.19644 0.15185 0.20152 0.16458 0.21077 0.17014 C 0.21884 0.18403 0.22913 0.19445 0.23799 0.20671 C 0.24906 0.22222 0.26 0.23681 0.2716 0.25046 C 0.27889 0.25903 0.28527 0.26852 0.29231 0.27801 C 0.29478 0.28148 0.30012 0.28727 0.30012 0.28727 C 0.30572 0.30324 0.31888 0.30903 0.32852 0.31482 C 0.3336 0.31782 0.3323 0.32245 0.33634 0.3287 C 0.33907 0.33287 0.34454 0.33727 0.34793 0.34005 C 0.35483 0.35232 0.3504 0.34491 0.36213 0.36088 C 0.3732 0.37593 0.38609 0.40278 0.39573 0.4206 C 0.39612 0.42292 0.39612 0.4257 0.39704 0.42755 C 0.39977 0.43333 0.40394 0.43704 0.40615 0.44352 C 0.41097 0.45787 0.40824 0.45185 0.41384 0.46204 C 0.41579 0.47245 0.41957 0.48056 0.42296 0.48958 C 0.424 0.49236 0.42426 0.4963 0.42556 0.49884 C 0.42817 0.5044 0.42895 0.50347 0.43195 0.50347 " pathEditMode="relative" ptsTypes="fffffffffffffffffffffffffA">
                                      <p:cBhvr>
                                        <p:cTn id="1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55E-6 -5.18519E-6 C 0.01367 0.02407 0.02774 0.04698 0.04142 0.07129 C 0.04416 0.07615 0.04637 0.0824 0.0491 0.08726 C 0.05158 0.10045 0.0495 0.09258 0.05822 0.10809 C 0.05953 0.11041 0.05979 0.11434 0.06083 0.11712 C 0.06369 0.12499 0.06695 0.1324 0.06982 0.14027 C 0.0749 0.15393 0.07451 0.17731 0.07633 0.19305 C 0.07906 0.21735 0.08297 0.24837 0.08792 0.27129 C 0.09066 0.29953 0.0917 0.328 0.09444 0.35624 C 0.09404 0.39837 0.09391 0.4405 0.09313 0.48263 C 0.09287 0.49652 0.08883 0.4942 0.09574 0.4942 " pathEditMode="relative" ptsTypes="ffffffffffA"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3411E-6 -4.07407E-6 C -0.00716 -0.00439 -0.01133 -0.01088 -0.0181 -0.01389 C -0.01953 -0.01527 -0.02969 -0.02477 -0.031 -0.02546 C -0.03569 -0.02777 -0.04519 -0.02986 -0.04519 -0.02986 C -0.05509 -0.02916 -0.06525 -0.03055 -0.07502 -0.02754 C -0.07802 -0.02662 -0.08271 -0.01852 -0.08271 -0.01852 C -0.08701 0.0125 -0.09065 0.03912 -0.0762 0.05973 C -0.07463 0.06713 -0.06955 0.08773 -0.06591 0.0919 C -0.0646 0.09352 -0.06304 0.09468 -0.062 0.09653 C -0.05653 0.10625 -0.05275 0.11829 -0.0478 0.12871 C -0.04129 0.14236 -0.03634 0.15417 -0.0323 0.17014 C -0.03152 0.17315 -0.03074 0.17639 -0.02969 0.17917 C -0.02891 0.18148 -0.02084 0.20672 -0.01927 0.20672 " pathEditMode="relative" ptsTypes="ffffffffffffA">
                                      <p:cBhvr>
                                        <p:cTn id="1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9612E-6 4.81481E-6 C -0.0043 -0.00232 -0.00886 -0.00371 -0.01303 -0.00695 C -0.02319 -0.01459 -0.02788 -0.04236 -0.02983 -0.05973 C -0.02853 -0.09491 -0.03049 -0.10649 -0.01551 -0.12639 C -0.0073 -0.14931 -0.01928 -0.11783 -0.00912 -0.13797 C -0.00365 -0.14885 -0.00326 -0.15834 0.00507 -0.1632 C 0.03269 -0.17963 0.06161 -0.17778 0.09052 -0.17917 C 0.10824 -0.17848 0.12596 -0.17917 0.14354 -0.17709 C 0.1451 -0.17686 0.14602 -0.17361 0.14745 -0.17246 C 0.1537 -0.1669 0.16047 -0.16204 0.16686 -0.15625 C 0.16855 -0.15486 0.16933 -0.15139 0.17076 -0.14931 C 0.17793 -0.13843 0.18405 -0.12917 0.18887 -0.11482 C 0.19043 -0.11019 0.19226 -0.10579 0.19395 -0.10116 C 0.19486 -0.09885 0.19656 -0.09422 0.19656 -0.09422 C 0.19708 -0.08866 0.19747 -0.0794 0.19916 -0.07361 C 0.19981 -0.07107 0.20138 -0.06945 0.20177 -0.06667 C 0.20229 -0.06297 0.20177 -0.05903 0.20177 -0.0551 " pathEditMode="relative" ptsTypes="ffffffffffffffffA">
                                      <p:cBhvr>
                                        <p:cTn id="1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4588E-6 2.22222E-6 C 0.00183 -0.0051 0.00534 -0.00834 0.00652 -0.01389 C 0.01121 -0.03635 0.00456 -0.02639 0.01042 -0.04144 C 0.01954 -0.06505 0.01329 -0.04676 0.02332 -0.06435 C 0.02449 -0.06621 0.02488 -0.06945 0.02592 -0.0713 C 0.02749 -0.07408 0.0297 -0.07547 0.03113 -0.07824 C 0.03856 -0.09329 0.03791 -0.09908 0.04924 -0.10579 C 0.06227 -0.12361 0.04572 -0.10324 0.06083 -0.11505 C 0.06279 -0.11667 0.06396 -0.12084 0.06604 -0.12199 C 0.07477 -0.12685 0.08428 -0.1257 0.09314 -0.13102 C 0.11124 -0.12871 0.12935 -0.12778 0.14746 -0.12431 C 0.15397 -0.12315 0.15879 -0.11273 0.16439 -0.1081 C 0.16856 -0.10463 0.17299 -0.10185 0.17729 -0.09885 C 0.1838 -0.09422 0.18823 -0.08287 0.19409 -0.07593 C 0.19917 -0.06991 0.20646 -0.0632 0.21089 -0.05533 C 0.21246 -0.05255 0.21311 -0.04861 0.2148 -0.04607 C 0.21623 -0.04375 0.21832 -0.04329 0.22001 -0.04144 C 0.22314 -0.03797 0.22626 -0.03426 0.229 -0.02986 C 0.23434 -0.02176 0.23916 -0.01273 0.2445 -0.00463 C 0.25284 0.00833 0.26104 0.02592 0.27172 0.03217 C 0.27264 0.03449 0.27329 0.03703 0.27433 0.03889 C 0.27589 0.04166 0.27811 0.04282 0.27941 0.04583 C 0.28162 0.05069 0.28267 0.05694 0.28462 0.06203 C 0.28931 0.07407 0.29725 0.08657 0.30273 0.09653 C 0.30572 0.10208 0.31015 0.10463 0.31315 0.11018 C 0.31862 0.12037 0.32213 0.13495 0.32865 0.14236 C 0.33034 0.14699 0.33268 0.15115 0.33386 0.15625 C 0.33568 0.16458 0.3362 0.17407 0.33894 0.18148 C 0.34258 0.1912 0.34467 0.20023 0.34675 0.21134 C 0.3504 0.23032 0.34806 0.21574 0.35196 0.23217 C 0.35248 0.23426 0.35261 0.2368 0.35314 0.23889 C 0.35379 0.24143 0.35574 0.24583 0.35574 0.24583 " pathEditMode="relative" ptsTypes="fffffffffffffffffffffffffffffffA">
                                      <p:cBhvr>
                                        <p:cTn id="1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2024-06-10T10:04:10Z</dcterms:created>
  <dcterms:modified xsi:type="dcterms:W3CDTF">2024-06-10T10:04:35Z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470F3548D647473791C5CCD7840107A7_12</vt:lpwstr>
  </property>
  <property fmtid="{D5CDD505-2E9C-101B-9397-08002B2CF9AE}" pid="3" name="KSOProductBuildVer">
    <vt:lpwstr>1033-12.2.0.17119</vt:lpwstr>
  </property>
</Properties>
</file>