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microsoft.com/office/2007/relationships/hdphoto" Target="../media/hdphoto5.wdp"/><Relationship Id="rId16" Type="http://schemas.openxmlformats.org/officeDocument/2006/relationships/image" Target="../media/image8.png"/><Relationship Id="rId17" Type="http://schemas.microsoft.com/office/2007/relationships/hdphoto" Target="../media/hdphoto6.wdp"/><Relationship Id="rId18" Type="http://schemas.openxmlformats.org/officeDocument/2006/relationships/image" Target="../media/image9.png"/><Relationship Id="rId19" Type="http://schemas.microsoft.com/office/2007/relationships/hdphoto" Target="../media/hdphoto7.wdp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286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Сочное </a:t>
            </a: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Сладкое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234678" y="828675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Несъедобный</a:t>
            </a:r>
            <a:b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Ядовитый </a:t>
            </a:r>
            <a: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64468" y="801140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Сладкая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Полезная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83304" y="806987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Цветущий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242411" y="860539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Легкий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Надутый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1224514" y="826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Красные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Короткие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164468" y="833763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Красная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Маленькая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Ползучая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4887" y="2906679"/>
            <a:ext cx="26193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15</cp:revision>
  <dcterms:created xsi:type="dcterms:W3CDTF">2024-04-19T18:58:00Z</dcterms:created>
  <dcterms:modified xsi:type="dcterms:W3CDTF">2024-07-16T17:43:59Z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