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076617" y="67146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028974" y="1071850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23456" y="352628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0" y="2999367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46858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59429"/>
            <a:ext cx="1384344" cy="1384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1138156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81615" y="3560476"/>
            <a:ext cx="31718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2024-11-28T20:26:19Z</dcterms:created>
  <dcterms:modified xsi:type="dcterms:W3CDTF">2024-12-02T11:06:35Z</dcterms:modified>
</cp:coreProperties>
</file>