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8780" y="3718496"/>
            <a:ext cx="27051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