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693" y="117287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27146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6A27F4-0CE5-4F58-B004-DF281AAA081D}"/>
</file>

<file path=customXml/itemProps2.xml><?xml version="1.0" encoding="utf-8"?>
<ds:datastoreItem xmlns:ds="http://schemas.openxmlformats.org/officeDocument/2006/customXml" ds:itemID="{8D65581C-6D2C-447F-BDF0-2B3143C6E8F0}"/>
</file>

<file path=customXml/itemProps3.xml><?xml version="1.0" encoding="utf-8"?>
<ds:datastoreItem xmlns:ds="http://schemas.openxmlformats.org/officeDocument/2006/customXml" ds:itemID="{7C792152-FDBC-4E3C-86FA-B2154ED68E8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2025-01-16T10:56:27Z</dcterms:created>
  <dcterms:modified xsi:type="dcterms:W3CDTF">2025-02-01T11:01:42Z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