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0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A2F8D6-6573-4213-A3D7-4EE8C86009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D2469CE-9525-46F5-A39E-627D564B66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9D0AAC-B9F9-4001-A5AE-C261131E5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E491EB-F6F2-4D08-B479-067D0407A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5C2B14-A888-4BC2-A047-9B69715E7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085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E2A2F4-07AB-4A35-9869-4B083D958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3B3F8FC-1DC1-464E-B307-74C497BD6F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A0A14E-FECA-4270-B5D2-49CDF394E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CD4020-EDAB-420D-A870-1632ECA73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9F8FDE-2D66-46A4-93CB-920BCD683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530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E99753D-E954-4BCC-BA8B-CECA8DED12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6E2FBFE-D50F-4CAC-934B-77E1C9A642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F22FC8-89E3-41A5-AD3A-F492E6352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B36C26-7778-4CFB-B405-78025265E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E6020E-4048-42DC-B197-6A86F15FD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581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348877-2D6E-47D2-843A-C15765EC9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AC6933-F590-4651-9FE9-BE09FACF6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E0C842-63DF-4C5B-9570-8C98EE12B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853687-1AE5-4D02-B840-8DA0790FB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9747B7-9BA3-49DE-94F0-6ECA4F7F5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652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C9FB0E-19F7-4111-BEAB-4B6ED96ED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5B4F1EC-CAC6-4FCE-854B-C2FE73200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259405-2550-4009-9368-BF9C30974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8B371B-1686-471A-9498-1828AE6D5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20C30F-277C-4F08-A4BB-233417F4D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981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A4B3F1-B7F4-4A40-80D4-B6686D27F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0BD015-5EF6-4EB7-BF9E-5BD7ED58C8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CB4257-06A1-4AC6-8965-0737AB034F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36F6E1-4F94-489C-8ABD-BEFAC6865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182D074-4F07-48A8-8FAF-C4F5D9CAC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5BE78F-D7B6-4096-8C8A-B07BE8997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1596CA-429F-466C-8416-6F6C8E980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594AD2-ADC1-4237-A3D4-F6173F8A1D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FD1E1D-4E76-42AC-B87E-96C0AC7DC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7C0FF78-005D-43E2-87D6-2ADAF42B93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00C3DC4-0B37-42F2-A963-89B9B6DD20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7838B8C-AB4D-4554-8487-37CEEF814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979A5B4-63D7-46A3-BDFA-3FC34F2FF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1D6B890-73FC-4F5D-8279-16725F568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116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6B7395-D00B-4AED-8C72-95A634CEB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B202570-3D14-4DEF-A3E1-32DA7911A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D71A1FC-39ED-44B0-88BD-B2A29E9B1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AC8C5B5-AAE4-46E3-909A-26919ECC9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505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BBD2D5F-6E33-4AAD-B0C5-6A9C6E5BD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082EFB7-6EAE-4589-98F1-ACFCDA86F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1FD90E6-A3CB-4C18-9CA0-A3207CF9E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608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9103A1-2671-4F46-9F88-9BCDD03B6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431BAA-9A1F-4B09-BE32-15B6AADB3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C394158-3929-4F26-A765-40E227ED66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6E3D5F-D388-4EAB-B524-23431C723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77E20D9-F895-4833-9B6B-AEDC9CB0B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8321AF-6BA2-4302-9329-F6CF01E69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26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9E90BE-FD2A-451D-8889-F3AF068DA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AB88338-E521-4817-B5B1-0CF43259CA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568949-F2D5-4FA5-8B3B-95296D4183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24BDEEA-FA29-40D0-B1DD-066A8565F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BA1DD4-F8BA-4C4E-86BD-AB307FA03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85752A-3CB5-45B5-973D-C3F67D0A8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0083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8C91A6-5336-468A-864A-7C15D07DB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69A7075-A504-439E-B581-76428421D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836253-84EF-4B0B-8DD6-0709D9E77F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625D55-D9B3-45A5-B603-E5754250F8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18C789-20E1-4ED1-BF1A-DA1A8E09D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519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53FCE9F-34FF-4A41-B5E3-DA906999E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9719A7A0-DE62-446C-95E6-65556BA4C18F}"/>
              </a:ext>
            </a:extLst>
          </p:cNvPr>
          <p:cNvSpPr/>
          <p:nvPr/>
        </p:nvSpPr>
        <p:spPr>
          <a:xfrm>
            <a:off x="2847794" y="292940"/>
            <a:ext cx="6334125" cy="2384403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09651">
            <a:off x="5143953" y="538335"/>
            <a:ext cx="1951135" cy="207620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60860">
            <a:off x="7140916" y="428248"/>
            <a:ext cx="2114799" cy="225036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37853">
            <a:off x="2955216" y="425330"/>
            <a:ext cx="2073764" cy="2206697"/>
          </a:xfrm>
          <a:prstGeom prst="rect">
            <a:avLst/>
          </a:prstGeom>
        </p:spPr>
      </p:pic>
      <p:sp>
        <p:nvSpPr>
          <p:cNvPr id="21" name="AutoShape 2" descr="Лопата Пала, лопата, техника, грей, мультфильм png | PNGWing"/>
          <p:cNvSpPr>
            <a:spLocks noChangeAspect="1" noChangeArrowheads="1"/>
          </p:cNvSpPr>
          <p:nvPr/>
        </p:nvSpPr>
        <p:spPr bwMode="auto">
          <a:xfrm>
            <a:off x="1640681" y="7489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210656">
            <a:off x="5376980" y="742811"/>
            <a:ext cx="1598121" cy="163769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6349" y="899804"/>
            <a:ext cx="1459442" cy="139863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31852" y="657752"/>
            <a:ext cx="1825528" cy="186521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D01D6D2-4DA5-4BD8-956A-7079E30975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146992" y="2829392"/>
            <a:ext cx="3735728" cy="3735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1180323-61A8-4F27-A03B-51812C39CB9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006" y="4889274"/>
            <a:ext cx="1955611" cy="177670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049617B-0587-432E-BC4D-82225AEAC46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457" y="4801344"/>
            <a:ext cx="1776707" cy="1776707"/>
          </a:xfrm>
          <a:prstGeom prst="rect">
            <a:avLst/>
          </a:prstGeom>
        </p:spPr>
      </p:pic>
      <p:pic>
        <p:nvPicPr>
          <p:cNvPr id="63" name="Picture 62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49512" y="2813919"/>
            <a:ext cx="361950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76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6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100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6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00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275">
                                          <p:stCondLst>
                                            <p:cond delay="24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4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75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15</cp:revision>
  <dcterms:created xsi:type="dcterms:W3CDTF">2024-07-22T11:59:11Z</dcterms:created>
  <dcterms:modified xsi:type="dcterms:W3CDTF">2024-10-25T20:04:52Z</dcterms:modified>
</cp:coreProperties>
</file>