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33" d="100"/>
          <a:sy n="33" d="100"/>
        </p:scale>
        <p:origin x="2916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4F9458-5EC7-B74D-C7C5-3DBDA5285235}"/>
              </a:ext>
            </a:extLst>
          </p:cNvPr>
          <p:cNvGrpSpPr/>
          <p:nvPr/>
        </p:nvGrpSpPr>
        <p:grpSpPr>
          <a:xfrm>
            <a:off x="722804" y="752016"/>
            <a:ext cx="7750879" cy="5607492"/>
            <a:chOff x="513769" y="980169"/>
            <a:chExt cx="7750879" cy="5607492"/>
          </a:xfrm>
        </p:grpSpPr>
        <p:pic>
          <p:nvPicPr>
            <p:cNvPr id="19" name="Рисунок 18" descr="Изображение выглядит как транспорт, колесо, транспортное средств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017972C7-A913-CDA6-13C5-8F7130D2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277" y="980169"/>
              <a:ext cx="2845420" cy="2845420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8EC9301-3D4B-590F-12C7-BE17DB7D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9067" y="2952080"/>
              <a:ext cx="3635581" cy="363558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транспортное средство, колесо, транспорт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34A627AF-76C6-CC3A-DA02-AFD9B1BA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9" y="2952080"/>
              <a:ext cx="3635581" cy="3635581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580633" y="1755589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811259" y="802207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645433" y="1166559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643672" y="939138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831211" y="1315588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580591" y="862323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83551" y="694529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526608" y="1669692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793786" y="2554681"/>
            <a:ext cx="3276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2024-11-28T19:00:32Z</dcterms:created>
  <dcterms:modified xsi:type="dcterms:W3CDTF">2024-11-30T10:17:43Z</dcterms:modified>
</cp:coreProperties>
</file>