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73B80-6712-4929-B1F9-F293540A7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9AECBD-E794-4E9F-A2D6-FB1F35C78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B37EB-DB12-41AE-921D-F41B5BDB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F7D9F-25D0-453C-80B5-25ED814D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152223-268B-44D9-AEC5-9D2487E6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96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97835-F67B-4044-9135-F01324F5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ABA02E-90E0-4421-B0CF-50C782813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6E195-4DD4-489C-9547-B8BFF7EF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7A0AB-93BF-4018-8136-1B19FE8E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7F7C4-16C8-4EA6-9F8C-B7F9452C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07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CCA853-9125-4E42-914F-C7B58EDC0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1DD1E1-9D1B-4513-9CD9-DE8DA341A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F72C7-EEE5-4397-B334-3AF63735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D5AB6-485B-4427-81D2-EBC5CA24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22BD3-3836-417E-A721-0DFB2C5B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447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781C4-C243-409C-991B-19F1BD35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9404A-1108-4755-87CB-4EAF0CDDA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DFE157-A03C-4B5B-B6D4-D7D1DFEC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9E857-D0BE-4289-B28F-DCB616EF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0B8CF-5E27-43F5-B93F-E764BAE4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83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389A3-229D-4822-8DCD-9965ABB0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6FF3F-EDC7-40F9-9EF8-AE264DEC0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4F651-3136-4EDE-8F11-DAD41F7D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6CB21-601B-4A1D-9155-7E0F7B20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2951A-BDCD-438F-AFDB-1BD8CB61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24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9B2D5-52BC-4900-B112-1350E4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8DC26-7987-430E-ABB0-4552C4941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AFBFCD-C2F5-47CC-9DC9-BAAA5C9FA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71E64-0C95-4A0C-8EBE-83F6789C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7B2776-1D42-4AD2-BD0A-38FFD282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516A-1D84-4117-8758-8F5B0C97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847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7AD2-325B-4674-87F5-6C25928A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0EA542-401E-4441-B51F-051EA9B30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E543BA-4BF9-4D9C-8AD2-90302AACD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26F46D-BEDF-4298-8017-E39950435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E0E65D-453B-473B-9824-16BD110B4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306D54-684B-4BB9-8F2E-C91AE48E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DFE6FA-172C-41B7-97B0-73DCCEB8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B88DC8-1DB7-4008-9782-8026AE59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38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2765D-26AD-486D-B470-4A1971CE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58F27-E3CA-4C55-B10C-E68273B5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055BEC-4B0B-47EE-BD20-5318EC5C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6C1658-6F31-4F69-9036-BBE3283C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37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5DEA5-3310-4C10-A9C4-BD011AF5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4A2040-9A66-4DD4-BC74-F2E3E7E8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D0BB35-69F8-41D1-A43A-74000621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866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4804-A916-4A21-816F-59C15293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474D4-0BA1-485D-AF17-0CAC21B6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EFFB4-BC04-4BA9-B125-2D9DDFD0A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9A7345-4E0F-4A80-AAB0-5AF749A7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2931E-60CE-4A0E-9455-9692539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C515C-D59D-4954-B11C-03F3860B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830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D8480-6902-41A5-9C28-E3912103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9C82FC-A0DB-41B5-A76A-F5D1CDF60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6C3E6-692C-413E-BB49-7C05E85C2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2A462F-E62B-4A8C-8353-CFFE7A77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DD651-330C-4DBA-B018-FF07D6F2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65C024-F775-488C-9310-3D791089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24673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A286-FB15-4CC5-A07F-AC3BF05A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9984C2-AA42-46B3-BADE-989B6F88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CB144-9691-4D3B-A3E3-4CDADC1F8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F1A26-7360-4464-A248-01A6586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DFA8C-E272-43BF-8621-1042614B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0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93590-174B-4144-8817-DA2CEB45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90985EE-434B-43DE-AE8C-46970535EE0C}"/>
              </a:ext>
            </a:extLst>
          </p:cNvPr>
          <p:cNvSpPr/>
          <p:nvPr/>
        </p:nvSpPr>
        <p:spPr>
          <a:xfrm>
            <a:off x="51237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F562D6-601A-4E09-8964-FAA3D0018F51}"/>
              </a:ext>
            </a:extLst>
          </p:cNvPr>
          <p:cNvSpPr/>
          <p:nvPr/>
        </p:nvSpPr>
        <p:spPr>
          <a:xfrm flipH="1">
            <a:off x="791691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ADADA1-C583-4490-8D6C-E1C97C78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9" y="2910655"/>
            <a:ext cx="1881190" cy="1881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61473B-E140-4DDC-949D-110176C2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22" y="2487628"/>
            <a:ext cx="1515311" cy="15153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52F71-EDCF-434D-AA52-72286315F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8" y="4669126"/>
            <a:ext cx="1163580" cy="1160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B12F18-160D-4985-A876-89B84BED4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9" y="1557027"/>
            <a:ext cx="1408727" cy="14087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0FE495-7BE0-4705-8E9E-CED93096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89" y="1066315"/>
            <a:ext cx="1446044" cy="14460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9C1946-AA69-4639-ACAD-16769AA69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/>
          <a:stretch/>
        </p:blipFill>
        <p:spPr>
          <a:xfrm>
            <a:off x="8092283" y="1191738"/>
            <a:ext cx="1895476" cy="22474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916F2B-7BC0-4494-B8D4-DE6642AFA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661" y="3381675"/>
            <a:ext cx="2043814" cy="20438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9573B9-5329-46AF-9A00-ED12DA584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79" y="4374194"/>
            <a:ext cx="1446044" cy="14460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9CB91C-E98B-4A46-8936-C60C83592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5" y="2701968"/>
            <a:ext cx="1163580" cy="1160546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B8531D28-8FA8-4DC4-8F2D-943B4A91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497062A4-646D-4594-8B10-ED59DAA24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63847" y="12894"/>
            <a:ext cx="800298" cy="86567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5A8BE58-A994-4532-8562-28B6017ABA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45" y="-1"/>
            <a:ext cx="2511242" cy="2511242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D2239DA-3354-50C6-F175-B6CF7ECB79E1}"/>
              </a:ext>
            </a:extLst>
          </p:cNvPr>
          <p:cNvGrpSpPr/>
          <p:nvPr/>
        </p:nvGrpSpPr>
        <p:grpSpPr>
          <a:xfrm>
            <a:off x="10087710" y="1153995"/>
            <a:ext cx="1328412" cy="1485120"/>
            <a:chOff x="10253342" y="1189706"/>
            <a:chExt cx="1328412" cy="148512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F7728CA-EE18-4675-8620-A1E70744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342" y="1189706"/>
              <a:ext cx="1163580" cy="1163580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B77A06F9-0431-2735-AEAD-2A950B894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8174" y="1511246"/>
              <a:ext cx="1163580" cy="1163580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E0913A-C374-B5BA-AF79-7949662F66F8}"/>
              </a:ext>
            </a:extLst>
          </p:cNvPr>
          <p:cNvGrpSpPr/>
          <p:nvPr/>
        </p:nvGrpSpPr>
        <p:grpSpPr>
          <a:xfrm>
            <a:off x="2208138" y="3810047"/>
            <a:ext cx="2082452" cy="2162666"/>
            <a:chOff x="2462248" y="3799579"/>
            <a:chExt cx="2082452" cy="216266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E7D452B-F51C-4E58-8FB1-2F62C1F7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248" y="3799579"/>
              <a:ext cx="1812834" cy="181283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1555274-5FDF-3851-1AD8-64EF24F04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866" y="4149411"/>
              <a:ext cx="1812834" cy="1812834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3DB8B8-ADE9-4D6D-B7F4-3F5A6772C8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927" y="3297157"/>
            <a:ext cx="1890087" cy="19597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0D0140F-4ED2-4FFD-BE2E-B9A9E0CCA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4" y="3225522"/>
            <a:ext cx="1163580" cy="116358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1794FD-63E5-4D01-BEE0-D5641BFF5B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3" y="4280686"/>
            <a:ext cx="1570878" cy="157087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9A3697-FAE8-4DD8-82E5-EC2D37C42B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6" y="928032"/>
            <a:ext cx="1640474" cy="16404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4E0EB9D-8054-49DC-A167-64EE4C883D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62" y="1871453"/>
            <a:ext cx="1739336" cy="17393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6B87EA8-1F1D-4B5C-9229-13CCE4DFB4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658007" y="954644"/>
            <a:ext cx="1356760" cy="24405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81AB22F-EAAE-478D-9990-30AE08A362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882" y="3057771"/>
            <a:ext cx="1356760" cy="14065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9761AA-BD15-472E-B8AE-D8C9C13A1C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580" y="965649"/>
            <a:ext cx="2011813" cy="20118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BE88E7-E9F5-47C8-94F1-088C445ECD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02" y="1762013"/>
            <a:ext cx="1640474" cy="16404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6EE2099-58E5-4123-B19D-B694E905D6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9" y="4426116"/>
            <a:ext cx="1464066" cy="14640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AFE902-6B84-4C5D-BB8B-ACE56E403D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8219606" y="3486651"/>
            <a:ext cx="1356760" cy="24405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3E00B5-F8CB-4485-B966-86DF75F296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15" y="4530645"/>
            <a:ext cx="1178027" cy="117802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C67394-8A5E-4DA6-BA59-60030B1320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6" y="2680234"/>
            <a:ext cx="1200009" cy="12000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9E8E0FB-3A44-460C-B80E-1DC41DFA463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50" y="2635854"/>
            <a:ext cx="1800856" cy="180085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70CB66-EAC1-46E6-B601-2EF1E8EB6D8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7796" y="3693242"/>
            <a:ext cx="2108943" cy="21089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8E53F0A-3377-41D1-BEC5-77313A46D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8" y="3797369"/>
            <a:ext cx="1985644" cy="198564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06D1AC-584D-418D-88EF-925C8BF030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14" y="990211"/>
            <a:ext cx="1482047" cy="14820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7A34B3B-CD9E-43B6-8E1E-F867788E42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8" y="1188903"/>
            <a:ext cx="1606774" cy="160677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A695E73-216E-2D83-0237-BF6C70367851}"/>
              </a:ext>
            </a:extLst>
          </p:cNvPr>
          <p:cNvGrpSpPr/>
          <p:nvPr/>
        </p:nvGrpSpPr>
        <p:grpSpPr>
          <a:xfrm>
            <a:off x="7907297" y="1135797"/>
            <a:ext cx="1795692" cy="1868513"/>
            <a:chOff x="7762163" y="-5505106"/>
            <a:chExt cx="2120326" cy="220631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CBAB35B-2D40-4202-B7DF-C4DE2A320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76793" y="-5505106"/>
              <a:ext cx="2105696" cy="164153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1CE2AFD-781C-5E22-9242-9FAC9767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62163" y="-4940329"/>
              <a:ext cx="2105696" cy="1641535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181768D-C452-4920-6F0E-095FF72EAD06}"/>
              </a:ext>
            </a:extLst>
          </p:cNvPr>
          <p:cNvGrpSpPr/>
          <p:nvPr/>
        </p:nvGrpSpPr>
        <p:grpSpPr>
          <a:xfrm>
            <a:off x="1111419" y="2301048"/>
            <a:ext cx="2498222" cy="2599533"/>
            <a:chOff x="7762163" y="-5505106"/>
            <a:chExt cx="2120326" cy="220631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FA3B4C7-59DA-6869-C96C-9770DE575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76793" y="-5505106"/>
              <a:ext cx="2105696" cy="16415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8579AAF-209A-8E7A-8059-3C6E72C29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62163" y="-4940329"/>
              <a:ext cx="2105696" cy="164153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477EA2F-8441-288D-E51C-67F9A9F991FA}"/>
              </a:ext>
            </a:extLst>
          </p:cNvPr>
          <p:cNvGrpSpPr/>
          <p:nvPr/>
        </p:nvGrpSpPr>
        <p:grpSpPr>
          <a:xfrm>
            <a:off x="9545918" y="1289763"/>
            <a:ext cx="2108944" cy="1461580"/>
            <a:chOff x="8777784" y="-5914319"/>
            <a:chExt cx="2619911" cy="181570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89A80D8-5BFD-4E63-B20B-0F946B06B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839" y="-5914319"/>
              <a:ext cx="1800856" cy="180085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3563700-9E36-4E84-091B-AF60E8E9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784" y="-5899475"/>
              <a:ext cx="1800856" cy="180085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2A54C8C-DEF3-8EE2-80EB-5346661CA34F}"/>
              </a:ext>
            </a:extLst>
          </p:cNvPr>
          <p:cNvGrpSpPr/>
          <p:nvPr/>
        </p:nvGrpSpPr>
        <p:grpSpPr>
          <a:xfrm>
            <a:off x="580207" y="4356305"/>
            <a:ext cx="2108944" cy="1461580"/>
            <a:chOff x="8777784" y="-5914319"/>
            <a:chExt cx="2619911" cy="18157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BAEEB29-AFF4-5F62-1CBC-0F0074B0C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839" y="-5914319"/>
              <a:ext cx="1800856" cy="1800856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7C7A2F2-6FB5-BAB0-2DFB-10D6A7C4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784" y="-5899475"/>
              <a:ext cx="1800856" cy="1800856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FC108BB-E783-4331-A65C-739B1AB742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3" y="1066364"/>
            <a:ext cx="1248003" cy="12480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27692FA-A16C-463C-A041-B30C2F9F8AF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66" y="4214397"/>
            <a:ext cx="1554289" cy="155428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498DFB2-9F83-4705-B056-50985E9644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80" y="2576117"/>
            <a:ext cx="1732208" cy="173220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E5F9DDF-98A8-48A0-884B-130DCF43A28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4" y="1931244"/>
            <a:ext cx="1394137" cy="139413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9AB6F12-D5C5-44D2-AE4F-CB53372FB5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58" y="1013297"/>
            <a:ext cx="1732208" cy="173220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4AA5A38-9354-44BA-A7C9-B1280715C4B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27" y="3463921"/>
            <a:ext cx="2180789" cy="21807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2E66C71-C34C-4A71-BE27-9C642E80157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73" y="3493838"/>
            <a:ext cx="1763395" cy="17633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0100EFB-EE7B-4E64-93EB-DD6DEAC925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24" y="1066364"/>
            <a:ext cx="1554289" cy="155428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7D45AF1-0741-44F1-8716-CF9B86B6512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2" y="3715961"/>
            <a:ext cx="2245138" cy="22451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47FF699-43F3-4466-9ACF-5D1E6AD3744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6" y="2652755"/>
            <a:ext cx="1460043" cy="14600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1144007-B318-47FA-95B0-1431BFFA59A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2" y="1066364"/>
            <a:ext cx="1778853" cy="1778853"/>
          </a:xfrm>
          <a:prstGeom prst="rect">
            <a:avLst/>
          </a:prstGeom>
        </p:spPr>
      </p:pic>
      <p:pic>
        <p:nvPicPr>
          <p:cNvPr id="342" name="Picture 34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75082" y="2617076"/>
            <a:ext cx="36099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2024-08-15T20:47:07Z</dcterms:created>
  <dcterms:modified xsi:type="dcterms:W3CDTF">2024-11-07T09:47:47Z</dcterms:modified>
</cp:coreProperties>
</file>