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3B1A84DD-3630-D337-C15F-85FD05CB2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4" y="4478245"/>
            <a:ext cx="1321765" cy="132176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AC76-573D-B065-8B9E-F6BF00F6A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39" y="4397678"/>
            <a:ext cx="1038711" cy="13893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99FDDE-8740-2442-6B17-8360BFCC1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" y="2595438"/>
            <a:ext cx="1521347" cy="15213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915685F-F292-05CB-2D19-97A2C674E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50" y="921656"/>
            <a:ext cx="1349718" cy="134971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AB9A97FF-2FFE-138A-57FF-8D1DE27FB7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5" y="2497603"/>
            <a:ext cx="1259363" cy="161918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E579DDE9-6A7B-EC29-383C-0887B1C4A0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3" y="661869"/>
            <a:ext cx="1737439" cy="17374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AA140476-3286-BDF4-13BD-849D0D0D8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94" y="911439"/>
            <a:ext cx="1349718" cy="134971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249BC7B3-89D5-CB06-9D05-F415977B3E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57" y="651652"/>
            <a:ext cx="1737439" cy="17374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976E609-8208-8556-BEF1-B598C7257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57" y="904927"/>
            <a:ext cx="1349718" cy="134971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A0A5DAD7-C3D4-4C32-A44F-D36181CCF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14" y="626104"/>
            <a:ext cx="1737439" cy="173743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33643" y="824222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825A8B55-489F-9364-D273-5EAF0175A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86" y="2481444"/>
            <a:ext cx="1259363" cy="161918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71751B-D0CA-32EA-3BEB-83CA98D74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79" y="2634209"/>
            <a:ext cx="1521347" cy="15213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52EBA32-776D-2712-A20B-8F2DC8B72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82" y="2536374"/>
            <a:ext cx="1259363" cy="161918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A1A9563-B215-56FC-B568-DE8F0B7D5A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13" y="2520215"/>
            <a:ext cx="1259363" cy="161918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D98C2E7-CF73-1143-4F75-094E49CBA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47" y="2634209"/>
            <a:ext cx="1521347" cy="1521347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649173" y="2647261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6" name="Рисунок 65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BCB415-40CE-4A39-B861-1748CD50E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26" y="4465245"/>
            <a:ext cx="1321765" cy="132176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58A55D-6450-2ABE-AB86-EB40E73F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81" y="4465244"/>
            <a:ext cx="1321765" cy="1321765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71DB3D70-50FC-9A10-817D-8097F7FEA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57" y="4473546"/>
            <a:ext cx="1321765" cy="132176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21098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116E27-08A4-E2A8-178A-8075B123E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03" y="4431460"/>
            <a:ext cx="1038711" cy="138933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924022" y="4428492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33207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5" y="-34118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FEB345-149B-406F-B264-218D4A1691A4}"/>
</file>

<file path=customXml/itemProps2.xml><?xml version="1.0" encoding="utf-8"?>
<ds:datastoreItem xmlns:ds="http://schemas.openxmlformats.org/officeDocument/2006/customXml" ds:itemID="{9F142905-73DA-4490-B9F5-4121C11119FC}"/>
</file>

<file path=customXml/itemProps3.xml><?xml version="1.0" encoding="utf-8"?>
<ds:datastoreItem xmlns:ds="http://schemas.openxmlformats.org/officeDocument/2006/customXml" ds:itemID="{5496B088-6C1C-4DEA-99D5-8F23EEBD4D90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8</cp:revision>
  <dcterms:created xsi:type="dcterms:W3CDTF">2025-01-16T20:07:15Z</dcterms:created>
  <dcterms:modified xsi:type="dcterms:W3CDTF">2025-02-11T10:36:09Z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