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90"/>
  </p:normalViewPr>
  <p:slideViewPr>
    <p:cSldViewPr snapToGrid="0">
      <p:cViewPr>
        <p:scale>
          <a:sx n="50" d="100"/>
          <a:sy n="50" d="100"/>
        </p:scale>
        <p:origin x="2190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344B1-1E6D-4193-9526-A771AAC3A19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17D9A-A706-4DEB-AFFE-2C49D388F95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slideLayout" Target="../slideLayouts/slideLayout1.xml"/><Relationship Id="rId2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74" y="1"/>
            <a:ext cx="12202374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9" y="5766145"/>
            <a:ext cx="1091376" cy="1104934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grpSp>
        <p:nvGrpSpPr>
          <p:cNvPr id="22" name="Группа 21"/>
          <p:cNvGrpSpPr/>
          <p:nvPr/>
        </p:nvGrpSpPr>
        <p:grpSpPr>
          <a:xfrm>
            <a:off x="2389815" y="4482984"/>
            <a:ext cx="2281876" cy="2281876"/>
            <a:chOff x="1244076" y="4244573"/>
            <a:chExt cx="2281876" cy="2281876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4076" y="4244573"/>
              <a:ext cx="2281876" cy="2281876"/>
            </a:xfrm>
            <a:prstGeom prst="rect">
              <a:avLst/>
            </a:prstGeom>
          </p:spPr>
        </p:pic>
        <p:sp>
          <p:nvSpPr>
            <p:cNvPr id="19" name="Скругленный прямоугольник 18"/>
            <p:cNvSpPr/>
            <p:nvPr/>
          </p:nvSpPr>
          <p:spPr>
            <a:xfrm>
              <a:off x="1817189" y="5514656"/>
              <a:ext cx="945813" cy="49703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/>
                <a:t>МІЙ</a:t>
              </a:r>
              <a:endParaRPr lang="ru-RU" sz="2000" b="1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7772018" y="4525663"/>
            <a:ext cx="1906621" cy="2239236"/>
            <a:chOff x="6966376" y="4395038"/>
            <a:chExt cx="1906621" cy="2239236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2" r="8292"/>
            <a:stretch>
              <a:fillRect/>
            </a:stretch>
          </p:blipFill>
          <p:spPr>
            <a:xfrm>
              <a:off x="6966376" y="4395038"/>
              <a:ext cx="1906621" cy="2239236"/>
            </a:xfrm>
            <a:prstGeom prst="rect">
              <a:avLst/>
            </a:prstGeom>
          </p:spPr>
        </p:pic>
        <p:sp>
          <p:nvSpPr>
            <p:cNvPr id="20" name="Скругленный прямоугольник 19"/>
            <p:cNvSpPr/>
            <p:nvPr/>
          </p:nvSpPr>
          <p:spPr>
            <a:xfrm>
              <a:off x="7466138" y="5553567"/>
              <a:ext cx="945813" cy="49703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/>
                <a:t>МОЯ</a:t>
              </a:r>
              <a:endParaRPr lang="ru-RU" sz="2000" b="1" dirty="0"/>
            </a:p>
          </p:txBody>
        </p:sp>
      </p:grp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1" r="26103"/>
          <a:stretch>
            <a:fillRect/>
          </a:stretch>
        </p:blipFill>
        <p:spPr>
          <a:xfrm flipH="1">
            <a:off x="1106127" y="3438971"/>
            <a:ext cx="1297859" cy="319774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837" y="3252494"/>
            <a:ext cx="3224194" cy="3224194"/>
          </a:xfrm>
          <a:prstGeom prst="rect">
            <a:avLst/>
          </a:prstGeom>
        </p:spPr>
      </p:pic>
      <p:sp>
        <p:nvSpPr>
          <p:cNvPr id="25" name="Овал 24"/>
          <p:cNvSpPr/>
          <p:nvPr/>
        </p:nvSpPr>
        <p:spPr>
          <a:xfrm>
            <a:off x="4469889" y="606906"/>
            <a:ext cx="3040192" cy="2645588"/>
          </a:xfrm>
          <a:prstGeom prst="ellipse">
            <a:avLst/>
          </a:prstGeom>
          <a:solidFill>
            <a:schemeClr val="lt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438" l="0" r="990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11" y="895542"/>
            <a:ext cx="2000845" cy="2000845"/>
          </a:xfrm>
          <a:prstGeom prst="rect">
            <a:avLst/>
          </a:prstGeom>
          <a:effectLst>
            <a:glow rad="127000">
              <a:schemeClr val="bg1">
                <a:alpha val="95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259" y="1128799"/>
            <a:ext cx="1781878" cy="1753819"/>
          </a:xfrm>
          <a:prstGeom prst="rect">
            <a:avLst/>
          </a:prstGeom>
          <a:effectLst>
            <a:glow rad="152400">
              <a:schemeClr val="bg1">
                <a:alpha val="98000"/>
              </a:schemeClr>
            </a:glo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527" y="575270"/>
            <a:ext cx="2653561" cy="2912519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5" name="Рисунок 4" descr="Изображение выглядит как кухонные принадлежности, кастрюля, Посуда и формы для выпечки, сковород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080" y="909355"/>
            <a:ext cx="2504453" cy="25044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4229" y="943140"/>
            <a:ext cx="1973119" cy="1973119"/>
          </a:xfrm>
          <a:prstGeom prst="rect">
            <a:avLst/>
          </a:prstGeom>
          <a:effectLst>
            <a:glow rad="2413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39546" y="1160780"/>
            <a:ext cx="2042484" cy="1588686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440" y="734721"/>
            <a:ext cx="2117790" cy="2117790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029" y="1140894"/>
            <a:ext cx="1744987" cy="1725430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926" y="1037682"/>
            <a:ext cx="1921056" cy="2000845"/>
          </a:xfrm>
          <a:prstGeom prst="rect">
            <a:avLst/>
          </a:prstGeom>
          <a:effectLst>
            <a:glow rad="114300">
              <a:schemeClr val="bg1">
                <a:alpha val="99000"/>
              </a:schemeClr>
            </a:glo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066" y="1179363"/>
            <a:ext cx="1845597" cy="1764265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068" y="1053437"/>
            <a:ext cx="1245158" cy="1650483"/>
          </a:xfrm>
          <a:prstGeom prst="rect">
            <a:avLst/>
          </a:prstGeom>
          <a:effectLst>
            <a:glow rad="139700">
              <a:schemeClr val="bg1">
                <a:alpha val="87000"/>
              </a:schemeClr>
            </a:glo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131" y="1171843"/>
            <a:ext cx="1664408" cy="1731083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346" y="1044103"/>
            <a:ext cx="1862734" cy="1880015"/>
          </a:xfrm>
          <a:prstGeom prst="rect">
            <a:avLst/>
          </a:prstGeom>
          <a:effectLst>
            <a:glow rad="127000">
              <a:schemeClr val="bg1">
                <a:alpha val="98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164" y="1338416"/>
            <a:ext cx="1530120" cy="1339419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248" y="1082612"/>
            <a:ext cx="1480289" cy="1910984"/>
          </a:xfrm>
          <a:prstGeom prst="rect">
            <a:avLst/>
          </a:prstGeom>
          <a:effectLst>
            <a:glow rad="1651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731" y="1164941"/>
            <a:ext cx="1787349" cy="1568154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499" y="645601"/>
            <a:ext cx="2498730" cy="2466153"/>
          </a:xfrm>
          <a:prstGeom prst="rect">
            <a:avLst/>
          </a:prstGeom>
        </p:spPr>
      </p:pic>
      <p:pic>
        <p:nvPicPr>
          <p:cNvPr id="173" name="Picture 172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788780" y="3718496"/>
            <a:ext cx="2638425" cy="2714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03385 0.541574 " pathEditMode="relative" rAng="0" ptsTypes="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" y="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22222E-6 L 0.21446 0.5206 " pathEditMode="relative" rAng="0" ptsTypes="AA">
                                      <p:cBhvr>
                                        <p:cTn id="20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16" y="2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11406 0.49463 " pathEditMode="relative" ptsTypes="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85185E-6 L -0.19883 0.51158 " pathEditMode="relative" rAng="0" ptsTypes="AA">
                                      <p:cBhvr>
                                        <p:cTn id="40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48" y="2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0375 0.500463 " pathEditMode="relative" ptsTypes="">
                                      <p:cBhvr>
                                        <p:cTn id="5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59259E-6 L -0.19779 0.48218 " pathEditMode="relative" rAng="0" ptsTypes="AA">
                                      <p:cBhvr>
                                        <p:cTn id="60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96" y="2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0375 0.504352 " pathEditMode="relative" ptsTypes="">
                                      <p:cBhvr>
                                        <p:cTn id="7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-0.1931 0.49514 " pathEditMode="relative" rAng="0" ptsTypes="AA">
                                      <p:cBhvr>
                                        <p:cTn id="80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61" y="2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28906 0.556852 " pathEditMode="relative" ptsTypes="">
                                      <p:cBhvr>
                                        <p:cTn id="9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07407E-6 L 0.21576 0.49885 " pathEditMode="relative" rAng="0" ptsTypes="AA">
                                      <p:cBhvr>
                                        <p:cTn id="100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81" y="2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11823 0.482593 " pathEditMode="relative" rAng="0" ptsTypes="">
                                      <p:cBhvr>
                                        <p:cTn id="1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111E-6 L -0.20299 0.4875 " pathEditMode="relative" rAng="0" ptsTypes="AA">
                                      <p:cBhvr>
                                        <p:cTn id="120" dur="2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56" y="2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31146 0.496574 " pathEditMode="relative" ptsTypes="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81481E-6 L 0.22539 0.50417 " pathEditMode="relative" rAng="0" ptsTypes="AA">
                                      <p:cBhvr>
                                        <p:cTn id="140" dur="2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63" y="2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500"/>
                            </p:stCondLst>
                            <p:childTnLst>
                              <p:par>
                                <p:cTn id="1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000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14687 0.48287 " pathEditMode="relative" ptsTypes="">
                                      <p:cBhvr>
                                        <p:cTn id="1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 L 0.22382 0.4956 " pathEditMode="relative" rAng="0" ptsTypes="AA">
                                      <p:cBhvr>
                                        <p:cTn id="160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85" y="2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500"/>
                            </p:stCondLst>
                            <p:childTnLst>
                              <p:par>
                                <p:cTn id="1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22D45AE-2E50-4408-ADBF-BF7211088A97}"/>
</file>

<file path=customXml/itemProps2.xml><?xml version="1.0" encoding="utf-8"?>
<ds:datastoreItem xmlns:ds="http://schemas.openxmlformats.org/officeDocument/2006/customXml" ds:itemID="{39B0C2F4-747C-4D6D-8BE9-BAF7740CD984}"/>
</file>

<file path=customXml/itemProps3.xml><?xml version="1.0" encoding="utf-8"?>
<ds:datastoreItem xmlns:ds="http://schemas.openxmlformats.org/officeDocument/2006/customXml" ds:itemID="{B5D77BF6-8059-4982-A026-854B1B0600C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WPS Presentation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23</cp:revision>
  <dcterms:created xsi:type="dcterms:W3CDTF">2024-08-15T20:16:00Z</dcterms:created>
  <dcterms:modified xsi:type="dcterms:W3CDTF">2025-02-19T14:10:22Z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A3C846F992C1453F842A30EF2CE891C7_12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