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958307" y="605279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266858" y="499936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458" y="1325772"/>
            <a:ext cx="1812583" cy="1361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753540" y="544043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484" y="1085762"/>
            <a:ext cx="2137209" cy="213720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191553" y="2741686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664" y="2800279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9110" y="2684123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857960" y="3059163"/>
            <a:ext cx="1785894" cy="1784267"/>
            <a:chOff x="1761697" y="-6199672"/>
            <a:chExt cx="6395774" cy="6858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71" y="-6199672"/>
              <a:ext cx="5486400" cy="6858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7" y="-5095056"/>
              <a:ext cx="4274673" cy="3206005"/>
            </a:xfrm>
            <a:prstGeom prst="rect">
              <a:avLst/>
            </a:prstGeom>
          </p:spPr>
        </p:pic>
      </p:grpSp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75" y="3346554"/>
            <a:ext cx="188595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9</cp:revision>
  <dcterms:created xsi:type="dcterms:W3CDTF">2024-04-20T18:19:00Z</dcterms:created>
  <dcterms:modified xsi:type="dcterms:W3CDTF">2024-10-28T08:22:31Z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