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120" y="2290714"/>
            <a:ext cx="21621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BA82F-A61C-4A07-ACD5-3375CA48C9DC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