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F685-6DA3-44EF-9B45-4B1ACF8D912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38668-1EE1-434A-9762-7D2AF16F43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38668-1EE1-434A-9762-7D2AF16F43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45569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5A94B1DD-E436-9F7B-A136-BA93D24696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96" y="3883412"/>
            <a:ext cx="1189751" cy="11897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72" y="3987909"/>
            <a:ext cx="1453457" cy="96251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27" y="3849177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0" y="3907487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3" y="1737248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60153" y="198771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6736" y="197489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36376" y="19748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94270" y="198771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2494" y="198422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53495" y="198565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0078" y="197283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29718" y="1972832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87612" y="198565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35836" y="198216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</a:rPr>
              <a:t>І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1" name="Рисунок 100" descr="Изображение выглядит как Торт на день рождения, свеча, десерт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D4757793-93A3-8A5A-6B21-1A3D7BDCF46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47" y="3807008"/>
            <a:ext cx="1284033" cy="12945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фрукт, еда, томат&#10;&#10;Автоматически созданное описание">
            <a:extLst>
              <a:ext uri="{FF2B5EF4-FFF2-40B4-BE49-F238E27FC236}">
                <a16:creationId xmlns:a16="http://schemas.microsoft.com/office/drawing/2014/main" id="{418BF294-54C0-057A-EC8F-22837E7AF7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79" y="3924372"/>
            <a:ext cx="1133642" cy="113364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" y="1798783"/>
            <a:ext cx="3394010" cy="3394010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46" y="3924219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66811" y="1987360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49152" y="198386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93394" y="197453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43034" y="197453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700928" y="198735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56038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38379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82621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32261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90155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105" name="Рисунок 104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91FD3177-4869-E042-6F44-EA974AED373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52" y="3917677"/>
            <a:ext cx="1183105" cy="1183105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офисные принадлежности, пишущий прибор, карандаш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3419CD2-2837-BD9C-A001-8AAB163A7BA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5" y="4142060"/>
            <a:ext cx="1112938" cy="834704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7D8B941-666F-4CFB-F7BF-8999C1F5B8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37" y="3868408"/>
            <a:ext cx="1219762" cy="12197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9BDADBFF-3D0F-6550-AE0D-9241C87C161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5" y="3836276"/>
            <a:ext cx="1183105" cy="1183105"/>
          </a:xfrm>
          <a:prstGeom prst="rect">
            <a:avLst/>
          </a:prstGeom>
        </p:spPr>
      </p:pic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15240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32981-34D4-4F10-A52E-23CEFA334A7A}"/>
</file>

<file path=customXml/itemProps2.xml><?xml version="1.0" encoding="utf-8"?>
<ds:datastoreItem xmlns:ds="http://schemas.openxmlformats.org/officeDocument/2006/customXml" ds:itemID="{AC135E9E-A94C-4C07-B9B0-74E2B56FBD7B}"/>
</file>

<file path=customXml/itemProps3.xml><?xml version="1.0" encoding="utf-8"?>
<ds:datastoreItem xmlns:ds="http://schemas.openxmlformats.org/officeDocument/2006/customXml" ds:itemID="{4BD1B581-1102-4D5B-BFFA-8B09087C5E5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2024-05-08T10:10:00Z</dcterms:created>
  <dcterms:modified xsi:type="dcterms:W3CDTF">2025-01-06T10:26:45Z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