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5" d="100"/>
          <a:sy n="135" d="100"/>
        </p:scale>
        <p:origin x="846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A2B8E-590A-4F44-B701-E23C8C384DF9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2499742"/>
            <a:ext cx="2427489" cy="20632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909" y="1597995"/>
            <a:ext cx="1525165" cy="131157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032" y="1607053"/>
            <a:ext cx="1564329" cy="123737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693" y="1564418"/>
            <a:ext cx="1575508" cy="130452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817" y="3020725"/>
            <a:ext cx="1560561" cy="130654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032" y="3083242"/>
            <a:ext cx="1526255" cy="1144692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4395897" y="2087793"/>
            <a:ext cx="761101" cy="365988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Ушу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045049" y="2033215"/>
            <a:ext cx="719381" cy="385050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Ошо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15038" y="3531389"/>
            <a:ext cx="762721" cy="358629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Уша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988176" y="3549013"/>
            <a:ext cx="743965" cy="348140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Еши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629378" y="2087794"/>
            <a:ext cx="718486" cy="330471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Аша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265" y="3075624"/>
            <a:ext cx="1547757" cy="1251642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/>
          <p:nvPr/>
        </p:nvSpPr>
        <p:spPr>
          <a:xfrm>
            <a:off x="4395897" y="3549013"/>
            <a:ext cx="722492" cy="373228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Ошу</a:t>
            </a:r>
          </a:p>
        </p:txBody>
      </p:sp>
      <p:pic>
        <p:nvPicPr>
          <p:cNvPr id="4" name="Picture 2" descr="https://lh7-us.googleusercontent.com/sp8XQowxNp5CiArkPToa1vRK58VYYSo6ZgjoJP-6ukGeBTLj-3A_j2PU0zp3q6P0QkHGndbIeKX6CqYQt81g2yims6q7adUiYF8T-ZkcafXt0mFBLPAQiiA7M4DFAkTOYRUYWAwCn-zKJSNPjkuWcU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632" y="4079"/>
            <a:ext cx="781368" cy="73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80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86575" y="2606040"/>
            <a:ext cx="2257425" cy="2219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71605E-6 L -0.21267 0.4882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42" y="2441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71605E-6 L -0.3559 0.4882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95" y="2441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08642E-6 L -0.50434 0.48364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26" y="24167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34568E-6 L -0.28402 0.19599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01" y="9784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96296E-6 L -0.44375 0.23302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87" y="11636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-0.57066 0.24043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42" y="12006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13" grpId="0" animBg="1"/>
      <p:bldP spid="12" grpId="0" animBg="1"/>
      <p:bldP spid="11" grpId="0" animBg="1"/>
      <p:bldP spid="2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745DA0E-26D1-4FE5-B85E-FB433B271AB2}"/>
</file>

<file path=customXml/itemProps2.xml><?xml version="1.0" encoding="utf-8"?>
<ds:datastoreItem xmlns:ds="http://schemas.openxmlformats.org/officeDocument/2006/customXml" ds:itemID="{0B710204-A993-44C0-B4FF-98037DD9DCB5}"/>
</file>

<file path=customXml/itemProps3.xml><?xml version="1.0" encoding="utf-8"?>
<ds:datastoreItem xmlns:ds="http://schemas.openxmlformats.org/officeDocument/2006/customXml" ds:itemID="{E4E468F4-072B-4C69-B37E-37DB51B229D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Экран (16:9)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Администратор</cp:lastModifiedBy>
  <cp:revision>19</cp:revision>
  <dcterms:created xsi:type="dcterms:W3CDTF">2024-05-05T16:12:00Z</dcterms:created>
  <dcterms:modified xsi:type="dcterms:W3CDTF">2025-02-19T15:34:16Z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14236B4CCBF44181B004F332F557A032_12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