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35242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AB883A-A1AB-47E6-9E50-C2A370682A06}"/>
</file>

<file path=customXml/itemProps2.xml><?xml version="1.0" encoding="utf-8"?>
<ds:datastoreItem xmlns:ds="http://schemas.openxmlformats.org/officeDocument/2006/customXml" ds:itemID="{215C2C79-D411-4566-8151-1D3AA767D20F}"/>
</file>

<file path=customXml/itemProps3.xml><?xml version="1.0" encoding="utf-8"?>
<ds:datastoreItem xmlns:ds="http://schemas.openxmlformats.org/officeDocument/2006/customXml" ds:itemID="{8A41B80B-4FB7-440A-B7CE-821CEB7B30A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