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261461" y="-102316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05649" y="3165473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2024-11-29T14:53:37Z</dcterms:modified>
</cp:coreProperties>
</file>