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1" d="100"/>
          <a:sy n="61" d="100"/>
        </p:scale>
        <p:origin x="1102" y="1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11Рисунок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7" r="15460"/>
          <a:stretch>
            <a:fillRect/>
          </a:stretch>
        </p:blipFill>
        <p:spPr>
          <a:xfrm>
            <a:off x="8964" y="52212"/>
            <a:ext cx="2555523" cy="3555150"/>
          </a:xfrm>
          <a:prstGeom prst="rect">
            <a:avLst/>
          </a:prstGeom>
        </p:spPr>
      </p:pic>
      <p:pic>
        <p:nvPicPr>
          <p:cNvPr id="30" name="1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4" t="3312" r="7685" b="5465"/>
          <a:stretch>
            <a:fillRect/>
          </a:stretch>
        </p:blipFill>
        <p:spPr>
          <a:xfrm>
            <a:off x="224884" y="2858135"/>
            <a:ext cx="2050427" cy="1920980"/>
          </a:xfrm>
          <a:prstGeom prst="rect">
            <a:avLst/>
          </a:prstGeom>
        </p:spPr>
      </p:pic>
      <p:pic>
        <p:nvPicPr>
          <p:cNvPr id="31" name="22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1" r="15208"/>
          <a:stretch>
            <a:fillRect/>
          </a:stretch>
        </p:blipFill>
        <p:spPr>
          <a:xfrm>
            <a:off x="2573452" y="1426438"/>
            <a:ext cx="2463734" cy="3555150"/>
          </a:xfrm>
          <a:prstGeom prst="rect">
            <a:avLst/>
          </a:prstGeom>
        </p:spPr>
      </p:pic>
      <p:pic>
        <p:nvPicPr>
          <p:cNvPr id="32" name="33Рисунок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r="14627"/>
          <a:stretch>
            <a:fillRect/>
          </a:stretch>
        </p:blipFill>
        <p:spPr>
          <a:xfrm>
            <a:off x="6878908" y="-27730"/>
            <a:ext cx="2463734" cy="3555150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7" t="7223" r="11609" b="12829"/>
          <a:stretch>
            <a:fillRect/>
          </a:stretch>
        </p:blipFill>
        <p:spPr>
          <a:xfrm>
            <a:off x="7177049" y="2752825"/>
            <a:ext cx="1846759" cy="1819275"/>
          </a:xfrm>
          <a:prstGeom prst="rect">
            <a:avLst/>
          </a:prstGeom>
        </p:spPr>
      </p:pic>
      <p:pic>
        <p:nvPicPr>
          <p:cNvPr id="28" name="2Рисунок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r="6962" b="-812"/>
          <a:stretch>
            <a:fillRect/>
          </a:stretch>
        </p:blipFill>
        <p:spPr>
          <a:xfrm>
            <a:off x="2849358" y="4033341"/>
            <a:ext cx="1895475" cy="2011518"/>
          </a:xfrm>
          <a:prstGeom prst="rect">
            <a:avLst/>
          </a:prstGeom>
        </p:spPr>
      </p:pic>
      <p:pic>
        <p:nvPicPr>
          <p:cNvPr id="33" name="44Рисунок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9" r="14562"/>
          <a:stretch>
            <a:fillRect/>
          </a:stretch>
        </p:blipFill>
        <p:spPr>
          <a:xfrm>
            <a:off x="9342642" y="1298507"/>
            <a:ext cx="2618689" cy="3555150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3001" r="14744" b="18691"/>
          <a:stretch>
            <a:fillRect/>
          </a:stretch>
        </p:blipFill>
        <p:spPr>
          <a:xfrm>
            <a:off x="9714547" y="3927244"/>
            <a:ext cx="1895475" cy="1819275"/>
          </a:xfrm>
          <a:prstGeom prst="rect">
            <a:avLst/>
          </a:prstGeom>
        </p:spPr>
      </p:pic>
      <p:grpSp>
        <p:nvGrpSpPr>
          <p:cNvPr id="46" name="малярГруппа 45"/>
          <p:cNvGrpSpPr/>
          <p:nvPr/>
        </p:nvGrpSpPr>
        <p:grpSpPr>
          <a:xfrm>
            <a:off x="2986205" y="4572100"/>
            <a:ext cx="1568709" cy="1174419"/>
            <a:chOff x="3299667" y="4481897"/>
            <a:chExt cx="1568709" cy="1174419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3299667" y="4481897"/>
              <a:ext cx="1568709" cy="1174419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4454" y="4481897"/>
              <a:ext cx="979133" cy="1119009"/>
            </a:xfrm>
            <a:prstGeom prst="rect">
              <a:avLst/>
            </a:prstGeom>
          </p:spPr>
        </p:pic>
      </p:grpSp>
      <p:grpSp>
        <p:nvGrpSpPr>
          <p:cNvPr id="48" name="зубГруппа 47"/>
          <p:cNvGrpSpPr/>
          <p:nvPr/>
        </p:nvGrpSpPr>
        <p:grpSpPr>
          <a:xfrm>
            <a:off x="7390366" y="3292939"/>
            <a:ext cx="1393181" cy="1020093"/>
            <a:chOff x="5876294" y="3264264"/>
            <a:chExt cx="1393181" cy="1020093"/>
          </a:xfrm>
        </p:grpSpPr>
        <p:sp>
          <p:nvSpPr>
            <p:cNvPr id="44" name="Прямоугольник: скругленные углы 43"/>
            <p:cNvSpPr/>
            <p:nvPr/>
          </p:nvSpPr>
          <p:spPr>
            <a:xfrm>
              <a:off x="5876294" y="3264264"/>
              <a:ext cx="1393181" cy="1020093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087" y="3269368"/>
              <a:ext cx="1183788" cy="983146"/>
            </a:xfrm>
            <a:prstGeom prst="rect">
              <a:avLst/>
            </a:prstGeom>
          </p:spPr>
        </p:pic>
      </p:grpSp>
      <p:grpSp>
        <p:nvGrpSpPr>
          <p:cNvPr id="47" name="чашкаГруппа 46"/>
          <p:cNvGrpSpPr/>
          <p:nvPr/>
        </p:nvGrpSpPr>
        <p:grpSpPr>
          <a:xfrm>
            <a:off x="483099" y="3352198"/>
            <a:ext cx="1568709" cy="1174419"/>
            <a:chOff x="543965" y="3992808"/>
            <a:chExt cx="1568709" cy="1174419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543965" y="3992808"/>
              <a:ext cx="1568709" cy="1174419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669" y="4200626"/>
              <a:ext cx="1117935" cy="861360"/>
            </a:xfrm>
            <a:prstGeom prst="rect">
              <a:avLst/>
            </a:prstGeom>
          </p:spPr>
        </p:pic>
      </p:grpSp>
      <p:grpSp>
        <p:nvGrpSpPr>
          <p:cNvPr id="49" name="парусГруппа 48"/>
          <p:cNvGrpSpPr/>
          <p:nvPr/>
        </p:nvGrpSpPr>
        <p:grpSpPr>
          <a:xfrm>
            <a:off x="9935215" y="4402205"/>
            <a:ext cx="1454138" cy="1158798"/>
            <a:chOff x="7897818" y="4265911"/>
            <a:chExt cx="1454138" cy="1158798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7897818" y="4265911"/>
              <a:ext cx="1454138" cy="1158798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2491" y="4310528"/>
              <a:ext cx="1091890" cy="1091890"/>
            </a:xfrm>
            <a:prstGeom prst="rect">
              <a:avLst/>
            </a:prstGeom>
          </p:spPr>
        </p:pic>
      </p:grpSp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7080" y="3927475"/>
            <a:ext cx="2552700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00013 -0.5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9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0.00144 0.254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27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0069 0.121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604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00117 0.2958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479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0091 0.1592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796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5</cp:revision>
  <dcterms:created xsi:type="dcterms:W3CDTF">2024-05-11T22:34:00Z</dcterms:created>
  <dcterms:modified xsi:type="dcterms:W3CDTF">2024-07-12T09:42:25Z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A1C016A8338D4473961113BB296337A6_12</vt:lpwstr>
  </property>
  <property fmtid="{D5CDD505-2E9C-101B-9397-08002B2CF9AE}" pid="3" name="KSOProductBuildVer">
    <vt:lpwstr>1033-12.2.0.17153</vt:lpwstr>
  </property>
</Properties>
</file>