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18" y="3530357"/>
            <a:ext cx="2924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