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068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805" y="413544"/>
            <a:ext cx="1602526" cy="16025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733799" cy="373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2024-11-05T08:00:26Z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